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autoCompressPictures="0">
  <p:sldMasterIdLst>
    <p:sldMasterId id="2147483648" r:id="rId1"/>
  </p:sldMasterIdLst>
  <p:notesMasterIdLst>
    <p:notesMasterId r:id="rId13"/>
  </p:notesMasterIdLst>
  <p:sldIdLst>
    <p:sldId id="256" r:id="rId2"/>
    <p:sldId id="257" r:id="rId3"/>
    <p:sldId id="258" r:id="rId4"/>
    <p:sldId id="259" r:id="rId5"/>
    <p:sldId id="260" r:id="rId6"/>
    <p:sldId id="261" r:id="rId7"/>
    <p:sldId id="262" r:id="rId8"/>
    <p:sldId id="263" r:id="rId9"/>
    <p:sldId id="264" r:id="rId10"/>
    <p:sldId id="265" r:id="rId11"/>
    <p:sldId id="266" r:id="rId12"/>
  </p:sldIdLst>
  <p:sldSz cx="9144000" cy="5143500" type="screen16x9"/>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17" roundtripDataSignature="AMtx7mgGO+pKF1Vixmv234mxQO3jATUEQw=="/>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90" d="100"/>
          <a:sy n="90" d="100"/>
        </p:scale>
        <p:origin x="816" y="72"/>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customschemas.google.com/relationships/presentationmetadata" Target="metadata"/><Relationship Id="rId2" Type="http://schemas.openxmlformats.org/officeDocument/2006/relationships/slide" Target="slides/slide1.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marR="0" lvl="0"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1pPr>
            <a:lvl2pPr marL="914400" marR="0" lvl="1"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2pPr>
            <a:lvl3pPr marL="1371600" marR="0" lvl="2"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3pPr>
            <a:lvl4pPr marL="1828800" marR="0" lvl="3"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4pPr>
            <a:lvl5pPr marL="2286000" marR="0" lvl="4"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5pPr>
            <a:lvl6pPr marL="2743200" marR="0" lvl="5"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6pPr>
            <a:lvl7pPr marL="3200400" marR="0" lvl="6"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7pPr>
            <a:lvl8pPr marL="3657600" marR="0" lvl="7"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8pPr>
            <a:lvl9pPr marL="4114800" marR="0" lvl="8"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s://greatbiggreenweek.com/about/" TargetMode="External"/><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3" Type="http://schemas.openxmlformats.org/officeDocument/2006/relationships/hyperlink" Target="https://greatbiggreenweek.com/about/" TargetMode="External"/><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
        <p:cNvGrpSpPr/>
        <p:nvPr/>
      </p:nvGrpSpPr>
      <p:grpSpPr>
        <a:xfrm>
          <a:off x="0" y="0"/>
          <a:ext cx="0" cy="0"/>
          <a:chOff x="0" y="0"/>
          <a:chExt cx="0" cy="0"/>
        </a:xfrm>
      </p:grpSpPr>
      <p:sp>
        <p:nvSpPr>
          <p:cNvPr id="57" name="Google Shape;57;p1:notes"/>
          <p:cNvSpPr txBox="1">
            <a:spLocks noGrp="1"/>
          </p:cNvSpPr>
          <p:nvPr>
            <p:ph type="body" idx="1"/>
          </p:nvPr>
        </p:nvSpPr>
        <p:spPr>
          <a:xfrm>
            <a:off x="685800" y="4400550"/>
            <a:ext cx="5486400" cy="3600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58" name="Google Shape;58;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1"/>
        <p:cNvGrpSpPr/>
        <p:nvPr/>
      </p:nvGrpSpPr>
      <p:grpSpPr>
        <a:xfrm>
          <a:off x="0" y="0"/>
          <a:ext cx="0" cy="0"/>
          <a:chOff x="0" y="0"/>
          <a:chExt cx="0" cy="0"/>
        </a:xfrm>
      </p:grpSpPr>
      <p:sp>
        <p:nvSpPr>
          <p:cNvPr id="132" name="Google Shape;132;p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33" name="Google Shape;133;p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9"/>
        <p:cNvGrpSpPr/>
        <p:nvPr/>
      </p:nvGrpSpPr>
      <p:grpSpPr>
        <a:xfrm>
          <a:off x="0" y="0"/>
          <a:ext cx="0" cy="0"/>
          <a:chOff x="0" y="0"/>
          <a:chExt cx="0" cy="0"/>
        </a:xfrm>
      </p:grpSpPr>
      <p:sp>
        <p:nvSpPr>
          <p:cNvPr id="140" name="Google Shape;140;p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41" name="Google Shape;141;p1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
        <p:cNvGrpSpPr/>
        <p:nvPr/>
      </p:nvGrpSpPr>
      <p:grpSpPr>
        <a:xfrm>
          <a:off x="0" y="0"/>
          <a:ext cx="0" cy="0"/>
          <a:chOff x="0" y="0"/>
          <a:chExt cx="0" cy="0"/>
        </a:xfrm>
      </p:grpSpPr>
      <p:sp>
        <p:nvSpPr>
          <p:cNvPr id="63" name="Google Shape;63;p2:notes"/>
          <p:cNvSpPr txBox="1">
            <a:spLocks noGrp="1"/>
          </p:cNvSpPr>
          <p:nvPr>
            <p:ph type="body" idx="1"/>
          </p:nvPr>
        </p:nvSpPr>
        <p:spPr>
          <a:xfrm>
            <a:off x="685800" y="4400550"/>
            <a:ext cx="5486400" cy="3600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64" name="Google Shape;64;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
        <p:cNvGrpSpPr/>
        <p:nvPr/>
      </p:nvGrpSpPr>
      <p:grpSpPr>
        <a:xfrm>
          <a:off x="0" y="0"/>
          <a:ext cx="0" cy="0"/>
          <a:chOff x="0" y="0"/>
          <a:chExt cx="0" cy="0"/>
        </a:xfrm>
      </p:grpSpPr>
      <p:sp>
        <p:nvSpPr>
          <p:cNvPr id="71" name="Google Shape;71;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72" name="Google Shape;72;p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8"/>
        <p:cNvGrpSpPr/>
        <p:nvPr/>
      </p:nvGrpSpPr>
      <p:grpSpPr>
        <a:xfrm>
          <a:off x="0" y="0"/>
          <a:ext cx="0" cy="0"/>
          <a:chOff x="0" y="0"/>
          <a:chExt cx="0" cy="0"/>
        </a:xfrm>
      </p:grpSpPr>
      <p:sp>
        <p:nvSpPr>
          <p:cNvPr id="79" name="Google Shape;79;p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80" name="Google Shape;80;p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7"/>
        <p:cNvGrpSpPr/>
        <p:nvPr/>
      </p:nvGrpSpPr>
      <p:grpSpPr>
        <a:xfrm>
          <a:off x="0" y="0"/>
          <a:ext cx="0" cy="0"/>
          <a:chOff x="0" y="0"/>
          <a:chExt cx="0" cy="0"/>
        </a:xfrm>
      </p:grpSpPr>
      <p:sp>
        <p:nvSpPr>
          <p:cNvPr id="88" name="Google Shape;88;p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89" name="Google Shape;89;p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6"/>
        <p:cNvGrpSpPr/>
        <p:nvPr/>
      </p:nvGrpSpPr>
      <p:grpSpPr>
        <a:xfrm>
          <a:off x="0" y="0"/>
          <a:ext cx="0" cy="0"/>
          <a:chOff x="0" y="0"/>
          <a:chExt cx="0" cy="0"/>
        </a:xfrm>
      </p:grpSpPr>
      <p:sp>
        <p:nvSpPr>
          <p:cNvPr id="97" name="Google Shape;97;p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98" name="Google Shape;98;p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5"/>
        <p:cNvGrpSpPr/>
        <p:nvPr/>
      </p:nvGrpSpPr>
      <p:grpSpPr>
        <a:xfrm>
          <a:off x="0" y="0"/>
          <a:ext cx="0" cy="0"/>
          <a:chOff x="0" y="0"/>
          <a:chExt cx="0" cy="0"/>
        </a:xfrm>
      </p:grpSpPr>
      <p:sp>
        <p:nvSpPr>
          <p:cNvPr id="106" name="Google Shape;106;p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07" name="Google Shape;107;p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GB"/>
              <a:t>Link to </a:t>
            </a:r>
            <a:r>
              <a:rPr lang="en-GB" u="sng">
                <a:solidFill>
                  <a:schemeClr val="hlink"/>
                </a:solidFill>
                <a:hlinkClick r:id="rId3"/>
              </a:rPr>
              <a:t>https://greatbiggreenweek.com/about/</a:t>
            </a:r>
            <a:r>
              <a:rPr lang="en-GB"/>
              <a:t> explain national climate coalition BGW first before you go into local actions etc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
        <p:cNvGrpSpPr/>
        <p:nvPr/>
      </p:nvGrpSpPr>
      <p:grpSpPr>
        <a:xfrm>
          <a:off x="0" y="0"/>
          <a:ext cx="0" cy="0"/>
          <a:chOff x="0" y="0"/>
          <a:chExt cx="0" cy="0"/>
        </a:xfrm>
      </p:grpSpPr>
      <p:sp>
        <p:nvSpPr>
          <p:cNvPr id="115" name="Google Shape;115;gdf3efa624d_0_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16" name="Google Shape;116;gdf3efa624d_0_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GB"/>
              <a:t>Link to </a:t>
            </a:r>
            <a:r>
              <a:rPr lang="en-GB" u="sng">
                <a:solidFill>
                  <a:schemeClr val="hlink"/>
                </a:solidFill>
                <a:hlinkClick r:id="rId3"/>
              </a:rPr>
              <a:t>https://greatbiggreenweek.com/about/</a:t>
            </a:r>
            <a:r>
              <a:rPr lang="en-GB"/>
              <a:t> explain national climate coalition BGW first before you go into local actions etc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3"/>
        <p:cNvGrpSpPr/>
        <p:nvPr/>
      </p:nvGrpSpPr>
      <p:grpSpPr>
        <a:xfrm>
          <a:off x="0" y="0"/>
          <a:ext cx="0" cy="0"/>
          <a:chOff x="0" y="0"/>
          <a:chExt cx="0" cy="0"/>
        </a:xfrm>
      </p:grpSpPr>
      <p:sp>
        <p:nvSpPr>
          <p:cNvPr id="124" name="Google Shape;124;p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25" name="Google Shape;125;p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12"/>
          <p:cNvSpPr txBox="1">
            <a:spLocks noGrp="1"/>
          </p:cNvSpPr>
          <p:nvPr>
            <p:ph type="ctrTitle"/>
          </p:nvPr>
        </p:nvSpPr>
        <p:spPr>
          <a:xfrm>
            <a:off x="311708" y="744575"/>
            <a:ext cx="8520600" cy="2052600"/>
          </a:xfrm>
          <a:prstGeom prst="rect">
            <a:avLst/>
          </a:prstGeom>
          <a:noFill/>
          <a:ln>
            <a:noFill/>
          </a:ln>
        </p:spPr>
        <p:txBody>
          <a:bodyPr spcFirstLastPara="1" wrap="square" lIns="91425" tIns="91425" rIns="91425" bIns="91425" anchor="b" anchorCtr="0">
            <a:normAutofit/>
          </a:bodyPr>
          <a:lstStyle>
            <a:lvl1pPr lvl="0" algn="ctr">
              <a:lnSpc>
                <a:spcPct val="100000"/>
              </a:lnSpc>
              <a:spcBef>
                <a:spcPts val="0"/>
              </a:spcBef>
              <a:spcAft>
                <a:spcPts val="0"/>
              </a:spcAft>
              <a:buSzPts val="5200"/>
              <a:buNone/>
              <a:defRPr sz="5200"/>
            </a:lvl1pPr>
            <a:lvl2pPr lvl="1" algn="ctr">
              <a:lnSpc>
                <a:spcPct val="100000"/>
              </a:lnSpc>
              <a:spcBef>
                <a:spcPts val="0"/>
              </a:spcBef>
              <a:spcAft>
                <a:spcPts val="0"/>
              </a:spcAft>
              <a:buSzPts val="5200"/>
              <a:buNone/>
              <a:defRPr sz="5200"/>
            </a:lvl2pPr>
            <a:lvl3pPr lvl="2" algn="ctr">
              <a:lnSpc>
                <a:spcPct val="100000"/>
              </a:lnSpc>
              <a:spcBef>
                <a:spcPts val="0"/>
              </a:spcBef>
              <a:spcAft>
                <a:spcPts val="0"/>
              </a:spcAft>
              <a:buSzPts val="5200"/>
              <a:buNone/>
              <a:defRPr sz="5200"/>
            </a:lvl3pPr>
            <a:lvl4pPr lvl="3" algn="ctr">
              <a:lnSpc>
                <a:spcPct val="100000"/>
              </a:lnSpc>
              <a:spcBef>
                <a:spcPts val="0"/>
              </a:spcBef>
              <a:spcAft>
                <a:spcPts val="0"/>
              </a:spcAft>
              <a:buSzPts val="5200"/>
              <a:buNone/>
              <a:defRPr sz="5200"/>
            </a:lvl4pPr>
            <a:lvl5pPr lvl="4" algn="ctr">
              <a:lnSpc>
                <a:spcPct val="100000"/>
              </a:lnSpc>
              <a:spcBef>
                <a:spcPts val="0"/>
              </a:spcBef>
              <a:spcAft>
                <a:spcPts val="0"/>
              </a:spcAft>
              <a:buSzPts val="5200"/>
              <a:buNone/>
              <a:defRPr sz="5200"/>
            </a:lvl5pPr>
            <a:lvl6pPr lvl="5" algn="ctr">
              <a:lnSpc>
                <a:spcPct val="100000"/>
              </a:lnSpc>
              <a:spcBef>
                <a:spcPts val="0"/>
              </a:spcBef>
              <a:spcAft>
                <a:spcPts val="0"/>
              </a:spcAft>
              <a:buSzPts val="5200"/>
              <a:buNone/>
              <a:defRPr sz="5200"/>
            </a:lvl6pPr>
            <a:lvl7pPr lvl="6" algn="ctr">
              <a:lnSpc>
                <a:spcPct val="100000"/>
              </a:lnSpc>
              <a:spcBef>
                <a:spcPts val="0"/>
              </a:spcBef>
              <a:spcAft>
                <a:spcPts val="0"/>
              </a:spcAft>
              <a:buSzPts val="5200"/>
              <a:buNone/>
              <a:defRPr sz="5200"/>
            </a:lvl7pPr>
            <a:lvl8pPr lvl="7" algn="ctr">
              <a:lnSpc>
                <a:spcPct val="100000"/>
              </a:lnSpc>
              <a:spcBef>
                <a:spcPts val="0"/>
              </a:spcBef>
              <a:spcAft>
                <a:spcPts val="0"/>
              </a:spcAft>
              <a:buSzPts val="5200"/>
              <a:buNone/>
              <a:defRPr sz="5200"/>
            </a:lvl8pPr>
            <a:lvl9pPr lvl="8" algn="ctr">
              <a:lnSpc>
                <a:spcPct val="100000"/>
              </a:lnSpc>
              <a:spcBef>
                <a:spcPts val="0"/>
              </a:spcBef>
              <a:spcAft>
                <a:spcPts val="0"/>
              </a:spcAft>
              <a:buSzPts val="5200"/>
              <a:buNone/>
              <a:defRPr sz="5200"/>
            </a:lvl9pPr>
          </a:lstStyle>
          <a:p>
            <a:endParaRPr/>
          </a:p>
        </p:txBody>
      </p:sp>
      <p:sp>
        <p:nvSpPr>
          <p:cNvPr id="11" name="Google Shape;11;p12"/>
          <p:cNvSpPr txBox="1">
            <a:spLocks noGrp="1"/>
          </p:cNvSpPr>
          <p:nvPr>
            <p:ph type="subTitle" idx="1"/>
          </p:nvPr>
        </p:nvSpPr>
        <p:spPr>
          <a:xfrm>
            <a:off x="311700" y="2834125"/>
            <a:ext cx="8520600" cy="792600"/>
          </a:xfrm>
          <a:prstGeom prst="rect">
            <a:avLst/>
          </a:prstGeom>
          <a:noFill/>
          <a:ln>
            <a:noFill/>
          </a:ln>
        </p:spPr>
        <p:txBody>
          <a:bodyPr spcFirstLastPara="1" wrap="square" lIns="91425" tIns="91425" rIns="91425" bIns="91425" anchor="t" anchorCtr="0">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2" name="Google Shape;12;p12"/>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7"/>
        <p:cNvGrpSpPr/>
        <p:nvPr/>
      </p:nvGrpSpPr>
      <p:grpSpPr>
        <a:xfrm>
          <a:off x="0" y="0"/>
          <a:ext cx="0" cy="0"/>
          <a:chOff x="0" y="0"/>
          <a:chExt cx="0" cy="0"/>
        </a:xfrm>
      </p:grpSpPr>
      <p:sp>
        <p:nvSpPr>
          <p:cNvPr id="48" name="Google Shape;48;p21"/>
          <p:cNvSpPr txBox="1">
            <a:spLocks noGrp="1"/>
          </p:cNvSpPr>
          <p:nvPr>
            <p:ph type="body" idx="1"/>
          </p:nvPr>
        </p:nvSpPr>
        <p:spPr>
          <a:xfrm>
            <a:off x="311700" y="4230575"/>
            <a:ext cx="5998800" cy="605100"/>
          </a:xfrm>
          <a:prstGeom prst="rect">
            <a:avLst/>
          </a:prstGeom>
          <a:noFill/>
          <a:ln>
            <a:noFill/>
          </a:ln>
        </p:spPr>
        <p:txBody>
          <a:bodyPr spcFirstLastPara="1" wrap="square" lIns="91425" tIns="91425" rIns="91425" bIns="91425" anchor="ctr" anchorCtr="0">
            <a:normAutofit/>
          </a:bodyPr>
          <a:lstStyle>
            <a:lvl1pPr marL="457200" lvl="0" indent="-228600" algn="l">
              <a:lnSpc>
                <a:spcPct val="100000"/>
              </a:lnSpc>
              <a:spcBef>
                <a:spcPts val="0"/>
              </a:spcBef>
              <a:spcAft>
                <a:spcPts val="0"/>
              </a:spcAft>
              <a:buSzPts val="1800"/>
              <a:buNone/>
              <a:defRPr/>
            </a:lvl1pPr>
          </a:lstStyle>
          <a:p>
            <a:endParaRPr/>
          </a:p>
        </p:txBody>
      </p:sp>
      <p:sp>
        <p:nvSpPr>
          <p:cNvPr id="49" name="Google Shape;49;p2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50"/>
        <p:cNvGrpSpPr/>
        <p:nvPr/>
      </p:nvGrpSpPr>
      <p:grpSpPr>
        <a:xfrm>
          <a:off x="0" y="0"/>
          <a:ext cx="0" cy="0"/>
          <a:chOff x="0" y="0"/>
          <a:chExt cx="0" cy="0"/>
        </a:xfrm>
      </p:grpSpPr>
      <p:sp>
        <p:nvSpPr>
          <p:cNvPr id="51" name="Google Shape;51;p22"/>
          <p:cNvSpPr txBox="1">
            <a:spLocks noGrp="1"/>
          </p:cNvSpPr>
          <p:nvPr>
            <p:ph type="title" hasCustomPrompt="1"/>
          </p:nvPr>
        </p:nvSpPr>
        <p:spPr>
          <a:xfrm>
            <a:off x="311700" y="1106125"/>
            <a:ext cx="8520600" cy="1963500"/>
          </a:xfrm>
          <a:prstGeom prst="rect">
            <a:avLst/>
          </a:prstGeom>
          <a:noFill/>
          <a:ln>
            <a:noFill/>
          </a:ln>
        </p:spPr>
        <p:txBody>
          <a:bodyPr spcFirstLastPara="1" wrap="square" lIns="91425" tIns="91425" rIns="91425" bIns="91425" anchor="b" anchorCtr="0">
            <a:normAutofit/>
          </a:bodyPr>
          <a:lstStyle>
            <a:lvl1pPr lvl="0" algn="ctr">
              <a:lnSpc>
                <a:spcPct val="100000"/>
              </a:lnSpc>
              <a:spcBef>
                <a:spcPts val="0"/>
              </a:spcBef>
              <a:spcAft>
                <a:spcPts val="0"/>
              </a:spcAft>
              <a:buSzPts val="12000"/>
              <a:buNone/>
              <a:defRPr sz="12000"/>
            </a:lvl1pPr>
            <a:lvl2pPr lvl="1" algn="ctr">
              <a:lnSpc>
                <a:spcPct val="100000"/>
              </a:lnSpc>
              <a:spcBef>
                <a:spcPts val="0"/>
              </a:spcBef>
              <a:spcAft>
                <a:spcPts val="0"/>
              </a:spcAft>
              <a:buSzPts val="12000"/>
              <a:buNone/>
              <a:defRPr sz="12000"/>
            </a:lvl2pPr>
            <a:lvl3pPr lvl="2" algn="ctr">
              <a:lnSpc>
                <a:spcPct val="100000"/>
              </a:lnSpc>
              <a:spcBef>
                <a:spcPts val="0"/>
              </a:spcBef>
              <a:spcAft>
                <a:spcPts val="0"/>
              </a:spcAft>
              <a:buSzPts val="12000"/>
              <a:buNone/>
              <a:defRPr sz="12000"/>
            </a:lvl3pPr>
            <a:lvl4pPr lvl="3" algn="ctr">
              <a:lnSpc>
                <a:spcPct val="100000"/>
              </a:lnSpc>
              <a:spcBef>
                <a:spcPts val="0"/>
              </a:spcBef>
              <a:spcAft>
                <a:spcPts val="0"/>
              </a:spcAft>
              <a:buSzPts val="12000"/>
              <a:buNone/>
              <a:defRPr sz="12000"/>
            </a:lvl4pPr>
            <a:lvl5pPr lvl="4" algn="ctr">
              <a:lnSpc>
                <a:spcPct val="100000"/>
              </a:lnSpc>
              <a:spcBef>
                <a:spcPts val="0"/>
              </a:spcBef>
              <a:spcAft>
                <a:spcPts val="0"/>
              </a:spcAft>
              <a:buSzPts val="12000"/>
              <a:buNone/>
              <a:defRPr sz="12000"/>
            </a:lvl5pPr>
            <a:lvl6pPr lvl="5" algn="ctr">
              <a:lnSpc>
                <a:spcPct val="100000"/>
              </a:lnSpc>
              <a:spcBef>
                <a:spcPts val="0"/>
              </a:spcBef>
              <a:spcAft>
                <a:spcPts val="0"/>
              </a:spcAft>
              <a:buSzPts val="12000"/>
              <a:buNone/>
              <a:defRPr sz="12000"/>
            </a:lvl6pPr>
            <a:lvl7pPr lvl="6" algn="ctr">
              <a:lnSpc>
                <a:spcPct val="100000"/>
              </a:lnSpc>
              <a:spcBef>
                <a:spcPts val="0"/>
              </a:spcBef>
              <a:spcAft>
                <a:spcPts val="0"/>
              </a:spcAft>
              <a:buSzPts val="12000"/>
              <a:buNone/>
              <a:defRPr sz="12000"/>
            </a:lvl7pPr>
            <a:lvl8pPr lvl="7" algn="ctr">
              <a:lnSpc>
                <a:spcPct val="100000"/>
              </a:lnSpc>
              <a:spcBef>
                <a:spcPts val="0"/>
              </a:spcBef>
              <a:spcAft>
                <a:spcPts val="0"/>
              </a:spcAft>
              <a:buSzPts val="12000"/>
              <a:buNone/>
              <a:defRPr sz="12000"/>
            </a:lvl8pPr>
            <a:lvl9pPr lvl="8" algn="ctr">
              <a:lnSpc>
                <a:spcPct val="100000"/>
              </a:lnSpc>
              <a:spcBef>
                <a:spcPts val="0"/>
              </a:spcBef>
              <a:spcAft>
                <a:spcPts val="0"/>
              </a:spcAft>
              <a:buSzPts val="12000"/>
              <a:buNone/>
              <a:defRPr sz="12000"/>
            </a:lvl9pPr>
          </a:lstStyle>
          <a:p>
            <a:r>
              <a:t>xx%</a:t>
            </a:r>
          </a:p>
        </p:txBody>
      </p:sp>
      <p:sp>
        <p:nvSpPr>
          <p:cNvPr id="52" name="Google Shape;52;p22"/>
          <p:cNvSpPr txBox="1">
            <a:spLocks noGrp="1"/>
          </p:cNvSpPr>
          <p:nvPr>
            <p:ph type="body" idx="1"/>
          </p:nvPr>
        </p:nvSpPr>
        <p:spPr>
          <a:xfrm>
            <a:off x="311700" y="3152225"/>
            <a:ext cx="8520600" cy="1300800"/>
          </a:xfrm>
          <a:prstGeom prst="rect">
            <a:avLst/>
          </a:prstGeom>
          <a:noFill/>
          <a:ln>
            <a:noFill/>
          </a:ln>
        </p:spPr>
        <p:txBody>
          <a:bodyPr spcFirstLastPara="1" wrap="square" lIns="91425" tIns="91425" rIns="91425" bIns="91425" anchor="t" anchorCtr="0">
            <a:normAutofit/>
          </a:bodyPr>
          <a:lstStyle>
            <a:lvl1pPr marL="457200" lvl="0" indent="-342900" algn="ctr">
              <a:lnSpc>
                <a:spcPct val="115000"/>
              </a:lnSpc>
              <a:spcBef>
                <a:spcPts val="0"/>
              </a:spcBef>
              <a:spcAft>
                <a:spcPts val="0"/>
              </a:spcAft>
              <a:buSzPts val="1800"/>
              <a:buChar char="●"/>
              <a:defRPr/>
            </a:lvl1pPr>
            <a:lvl2pPr marL="914400" lvl="1" indent="-317500" algn="ctr">
              <a:lnSpc>
                <a:spcPct val="115000"/>
              </a:lnSpc>
              <a:spcBef>
                <a:spcPts val="0"/>
              </a:spcBef>
              <a:spcAft>
                <a:spcPts val="0"/>
              </a:spcAft>
              <a:buSzPts val="1400"/>
              <a:buChar char="○"/>
              <a:defRPr/>
            </a:lvl2pPr>
            <a:lvl3pPr marL="1371600" lvl="2" indent="-317500" algn="ctr">
              <a:lnSpc>
                <a:spcPct val="115000"/>
              </a:lnSpc>
              <a:spcBef>
                <a:spcPts val="0"/>
              </a:spcBef>
              <a:spcAft>
                <a:spcPts val="0"/>
              </a:spcAft>
              <a:buSzPts val="1400"/>
              <a:buChar char="■"/>
              <a:defRPr/>
            </a:lvl3pPr>
            <a:lvl4pPr marL="1828800" lvl="3" indent="-317500" algn="ctr">
              <a:lnSpc>
                <a:spcPct val="115000"/>
              </a:lnSpc>
              <a:spcBef>
                <a:spcPts val="0"/>
              </a:spcBef>
              <a:spcAft>
                <a:spcPts val="0"/>
              </a:spcAft>
              <a:buSzPts val="1400"/>
              <a:buChar char="●"/>
              <a:defRPr/>
            </a:lvl4pPr>
            <a:lvl5pPr marL="2286000" lvl="4" indent="-317500" algn="ctr">
              <a:lnSpc>
                <a:spcPct val="115000"/>
              </a:lnSpc>
              <a:spcBef>
                <a:spcPts val="0"/>
              </a:spcBef>
              <a:spcAft>
                <a:spcPts val="0"/>
              </a:spcAft>
              <a:buSzPts val="1400"/>
              <a:buChar char="○"/>
              <a:defRPr/>
            </a:lvl5pPr>
            <a:lvl6pPr marL="2743200" lvl="5" indent="-317500" algn="ctr">
              <a:lnSpc>
                <a:spcPct val="115000"/>
              </a:lnSpc>
              <a:spcBef>
                <a:spcPts val="0"/>
              </a:spcBef>
              <a:spcAft>
                <a:spcPts val="0"/>
              </a:spcAft>
              <a:buSzPts val="1400"/>
              <a:buChar char="■"/>
              <a:defRPr/>
            </a:lvl6pPr>
            <a:lvl7pPr marL="3200400" lvl="6" indent="-317500" algn="ctr">
              <a:lnSpc>
                <a:spcPct val="115000"/>
              </a:lnSpc>
              <a:spcBef>
                <a:spcPts val="0"/>
              </a:spcBef>
              <a:spcAft>
                <a:spcPts val="0"/>
              </a:spcAft>
              <a:buSzPts val="1400"/>
              <a:buChar char="●"/>
              <a:defRPr/>
            </a:lvl7pPr>
            <a:lvl8pPr marL="3657600" lvl="7" indent="-317500" algn="ctr">
              <a:lnSpc>
                <a:spcPct val="115000"/>
              </a:lnSpc>
              <a:spcBef>
                <a:spcPts val="0"/>
              </a:spcBef>
              <a:spcAft>
                <a:spcPts val="0"/>
              </a:spcAft>
              <a:buSzPts val="1400"/>
              <a:buChar char="○"/>
              <a:defRPr/>
            </a:lvl8pPr>
            <a:lvl9pPr marL="4114800" lvl="8" indent="-317500" algn="ctr">
              <a:lnSpc>
                <a:spcPct val="115000"/>
              </a:lnSpc>
              <a:spcBef>
                <a:spcPts val="0"/>
              </a:spcBef>
              <a:spcAft>
                <a:spcPts val="0"/>
              </a:spcAft>
              <a:buSzPts val="1400"/>
              <a:buChar char="■"/>
              <a:defRPr/>
            </a:lvl9pPr>
          </a:lstStyle>
          <a:p>
            <a:endParaRPr/>
          </a:p>
        </p:txBody>
      </p:sp>
      <p:sp>
        <p:nvSpPr>
          <p:cNvPr id="53" name="Google Shape;53;p22"/>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4"/>
        <p:cNvGrpSpPr/>
        <p:nvPr/>
      </p:nvGrpSpPr>
      <p:grpSpPr>
        <a:xfrm>
          <a:off x="0" y="0"/>
          <a:ext cx="0" cy="0"/>
          <a:chOff x="0" y="0"/>
          <a:chExt cx="0" cy="0"/>
        </a:xfrm>
      </p:grpSpPr>
      <p:sp>
        <p:nvSpPr>
          <p:cNvPr id="55" name="Google Shape;55;p23"/>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13"/>
        <p:cNvGrpSpPr/>
        <p:nvPr/>
      </p:nvGrpSpPr>
      <p:grpSpPr>
        <a:xfrm>
          <a:off x="0" y="0"/>
          <a:ext cx="0" cy="0"/>
          <a:chOff x="0" y="0"/>
          <a:chExt cx="0" cy="0"/>
        </a:xfrm>
      </p:grpSpPr>
      <p:sp>
        <p:nvSpPr>
          <p:cNvPr id="14" name="Google Shape;14;p13"/>
          <p:cNvSpPr txBox="1">
            <a:spLocks noGrp="1"/>
          </p:cNvSpPr>
          <p:nvPr>
            <p:ph type="title"/>
          </p:nvPr>
        </p:nvSpPr>
        <p:spPr>
          <a:xfrm>
            <a:off x="628650" y="273844"/>
            <a:ext cx="7886700" cy="994200"/>
          </a:xfrm>
          <a:prstGeom prst="rect">
            <a:avLst/>
          </a:prstGeom>
          <a:noFill/>
          <a:ln>
            <a:noFill/>
          </a:ln>
        </p:spPr>
        <p:txBody>
          <a:bodyPr spcFirstLastPara="1" wrap="square" lIns="68575" tIns="34275" rIns="68575" bIns="34275" anchor="ctr" anchorCtr="0">
            <a:normAutofit/>
          </a:bodyPr>
          <a:lstStyle>
            <a:lvl1pPr lvl="0" algn="l">
              <a:lnSpc>
                <a:spcPct val="90000"/>
              </a:lnSpc>
              <a:spcBef>
                <a:spcPts val="0"/>
              </a:spcBef>
              <a:spcAft>
                <a:spcPts val="0"/>
              </a:spcAft>
              <a:buClr>
                <a:schemeClr val="dk1"/>
              </a:buClr>
              <a:buSzPts val="14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15" name="Google Shape;15;p13"/>
          <p:cNvSpPr txBox="1">
            <a:spLocks noGrp="1"/>
          </p:cNvSpPr>
          <p:nvPr>
            <p:ph type="body" idx="1"/>
          </p:nvPr>
        </p:nvSpPr>
        <p:spPr>
          <a:xfrm>
            <a:off x="628650" y="1369219"/>
            <a:ext cx="7886700" cy="3263400"/>
          </a:xfrm>
          <a:prstGeom prst="rect">
            <a:avLst/>
          </a:prstGeom>
          <a:noFill/>
          <a:ln>
            <a:noFill/>
          </a:ln>
        </p:spPr>
        <p:txBody>
          <a:bodyPr spcFirstLastPara="1" wrap="square" lIns="68575" tIns="34275" rIns="68575" bIns="34275" anchor="t" anchorCtr="0">
            <a:normAutofit/>
          </a:bodyPr>
          <a:lstStyle>
            <a:lvl1pPr marL="457200" lvl="0" indent="-317500" algn="l">
              <a:lnSpc>
                <a:spcPct val="90000"/>
              </a:lnSpc>
              <a:spcBef>
                <a:spcPts val="800"/>
              </a:spcBef>
              <a:spcAft>
                <a:spcPts val="0"/>
              </a:spcAft>
              <a:buClr>
                <a:schemeClr val="dk1"/>
              </a:buClr>
              <a:buSzPts val="1400"/>
              <a:buChar char="●"/>
              <a:defRPr/>
            </a:lvl1pPr>
            <a:lvl2pPr marL="914400" lvl="1" indent="-317500" algn="l">
              <a:lnSpc>
                <a:spcPct val="90000"/>
              </a:lnSpc>
              <a:spcBef>
                <a:spcPts val="1200"/>
              </a:spcBef>
              <a:spcAft>
                <a:spcPts val="0"/>
              </a:spcAft>
              <a:buClr>
                <a:schemeClr val="dk1"/>
              </a:buClr>
              <a:buSzPts val="1400"/>
              <a:buChar char="○"/>
              <a:defRPr/>
            </a:lvl2pPr>
            <a:lvl3pPr marL="1371600" lvl="2" indent="-317500" algn="l">
              <a:lnSpc>
                <a:spcPct val="90000"/>
              </a:lnSpc>
              <a:spcBef>
                <a:spcPts val="1200"/>
              </a:spcBef>
              <a:spcAft>
                <a:spcPts val="0"/>
              </a:spcAft>
              <a:buClr>
                <a:schemeClr val="dk1"/>
              </a:buClr>
              <a:buSzPts val="1400"/>
              <a:buChar char="■"/>
              <a:defRPr/>
            </a:lvl3pPr>
            <a:lvl4pPr marL="1828800" lvl="3" indent="-317500" algn="l">
              <a:lnSpc>
                <a:spcPct val="90000"/>
              </a:lnSpc>
              <a:spcBef>
                <a:spcPts val="1200"/>
              </a:spcBef>
              <a:spcAft>
                <a:spcPts val="0"/>
              </a:spcAft>
              <a:buClr>
                <a:schemeClr val="dk1"/>
              </a:buClr>
              <a:buSzPts val="1400"/>
              <a:buChar char="●"/>
              <a:defRPr/>
            </a:lvl4pPr>
            <a:lvl5pPr marL="2286000" lvl="4" indent="-317500" algn="l">
              <a:lnSpc>
                <a:spcPct val="90000"/>
              </a:lnSpc>
              <a:spcBef>
                <a:spcPts val="1200"/>
              </a:spcBef>
              <a:spcAft>
                <a:spcPts val="0"/>
              </a:spcAft>
              <a:buClr>
                <a:schemeClr val="dk1"/>
              </a:buClr>
              <a:buSzPts val="1400"/>
              <a:buChar char="○"/>
              <a:defRPr/>
            </a:lvl5pPr>
            <a:lvl6pPr marL="2743200" lvl="5" indent="-317500" algn="l">
              <a:lnSpc>
                <a:spcPct val="90000"/>
              </a:lnSpc>
              <a:spcBef>
                <a:spcPts val="1200"/>
              </a:spcBef>
              <a:spcAft>
                <a:spcPts val="0"/>
              </a:spcAft>
              <a:buClr>
                <a:schemeClr val="dk1"/>
              </a:buClr>
              <a:buSzPts val="1400"/>
              <a:buChar char="■"/>
              <a:defRPr/>
            </a:lvl6pPr>
            <a:lvl7pPr marL="3200400" lvl="6" indent="-317500" algn="l">
              <a:lnSpc>
                <a:spcPct val="90000"/>
              </a:lnSpc>
              <a:spcBef>
                <a:spcPts val="1200"/>
              </a:spcBef>
              <a:spcAft>
                <a:spcPts val="0"/>
              </a:spcAft>
              <a:buClr>
                <a:schemeClr val="dk1"/>
              </a:buClr>
              <a:buSzPts val="1400"/>
              <a:buChar char="●"/>
              <a:defRPr/>
            </a:lvl7pPr>
            <a:lvl8pPr marL="3657600" lvl="7" indent="-317500" algn="l">
              <a:lnSpc>
                <a:spcPct val="90000"/>
              </a:lnSpc>
              <a:spcBef>
                <a:spcPts val="1200"/>
              </a:spcBef>
              <a:spcAft>
                <a:spcPts val="0"/>
              </a:spcAft>
              <a:buClr>
                <a:schemeClr val="dk1"/>
              </a:buClr>
              <a:buSzPts val="1400"/>
              <a:buChar char="○"/>
              <a:defRPr/>
            </a:lvl8pPr>
            <a:lvl9pPr marL="4114800" lvl="8" indent="-317500" algn="l">
              <a:lnSpc>
                <a:spcPct val="90000"/>
              </a:lnSpc>
              <a:spcBef>
                <a:spcPts val="1200"/>
              </a:spcBef>
              <a:spcAft>
                <a:spcPts val="1200"/>
              </a:spcAft>
              <a:buClr>
                <a:schemeClr val="dk1"/>
              </a:buClr>
              <a:buSzPts val="1400"/>
              <a:buChar char="■"/>
              <a:defRPr/>
            </a:lvl9pPr>
          </a:lstStyle>
          <a:p>
            <a:endParaRPr/>
          </a:p>
        </p:txBody>
      </p:sp>
      <p:sp>
        <p:nvSpPr>
          <p:cNvPr id="16" name="Google Shape;16;p13"/>
          <p:cNvSpPr txBox="1">
            <a:spLocks noGrp="1"/>
          </p:cNvSpPr>
          <p:nvPr>
            <p:ph type="dt" idx="10"/>
          </p:nvPr>
        </p:nvSpPr>
        <p:spPr>
          <a:xfrm>
            <a:off x="628650" y="4767263"/>
            <a:ext cx="2057400" cy="273900"/>
          </a:xfrm>
          <a:prstGeom prst="rect">
            <a:avLst/>
          </a:prstGeom>
          <a:noFill/>
          <a:ln>
            <a:noFill/>
          </a:ln>
        </p:spPr>
        <p:txBody>
          <a:bodyPr spcFirstLastPara="1" wrap="square" lIns="68575" tIns="34275" rIns="68575" bIns="34275" anchor="ctr" anchorCtr="0">
            <a:noAutofit/>
          </a:bodyPr>
          <a:lstStyle>
            <a:lvl1pPr marR="0" lvl="0"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9pPr>
          </a:lstStyle>
          <a:p>
            <a:endParaRPr/>
          </a:p>
        </p:txBody>
      </p:sp>
      <p:sp>
        <p:nvSpPr>
          <p:cNvPr id="17" name="Google Shape;17;p13"/>
          <p:cNvSpPr txBox="1">
            <a:spLocks noGrp="1"/>
          </p:cNvSpPr>
          <p:nvPr>
            <p:ph type="ftr" idx="11"/>
          </p:nvPr>
        </p:nvSpPr>
        <p:spPr>
          <a:xfrm>
            <a:off x="3028950" y="4767263"/>
            <a:ext cx="3086100" cy="273900"/>
          </a:xfrm>
          <a:prstGeom prst="rect">
            <a:avLst/>
          </a:prstGeom>
          <a:noFill/>
          <a:ln>
            <a:noFill/>
          </a:ln>
        </p:spPr>
        <p:txBody>
          <a:bodyPr spcFirstLastPara="1" wrap="square" lIns="68575" tIns="34275" rIns="68575" bIns="34275" anchor="ctr" anchorCtr="0">
            <a:noAutofit/>
          </a:bodyPr>
          <a:lstStyle>
            <a:lvl1pPr marR="0" lvl="0" algn="ctr"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9pPr>
          </a:lstStyle>
          <a:p>
            <a:endParaRPr/>
          </a:p>
        </p:txBody>
      </p:sp>
      <p:sp>
        <p:nvSpPr>
          <p:cNvPr id="18" name="Google Shape;18;p13"/>
          <p:cNvSpPr txBox="1">
            <a:spLocks noGrp="1"/>
          </p:cNvSpPr>
          <p:nvPr>
            <p:ph type="sldNum" idx="12"/>
          </p:nvPr>
        </p:nvSpPr>
        <p:spPr>
          <a:xfrm>
            <a:off x="6457950" y="4767263"/>
            <a:ext cx="2057400" cy="273900"/>
          </a:xfrm>
          <a:prstGeom prst="rect">
            <a:avLst/>
          </a:prstGeom>
          <a:noFill/>
          <a:ln>
            <a:noFill/>
          </a:ln>
        </p:spPr>
        <p:txBody>
          <a:bodyPr spcFirstLastPara="1" wrap="square" lIns="68575" tIns="34275" rIns="68575" bIns="3427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9"/>
        <p:cNvGrpSpPr/>
        <p:nvPr/>
      </p:nvGrpSpPr>
      <p:grpSpPr>
        <a:xfrm>
          <a:off x="0" y="0"/>
          <a:ext cx="0" cy="0"/>
          <a:chOff x="0" y="0"/>
          <a:chExt cx="0" cy="0"/>
        </a:xfrm>
      </p:grpSpPr>
      <p:sp>
        <p:nvSpPr>
          <p:cNvPr id="20" name="Google Shape;20;p14"/>
          <p:cNvSpPr txBox="1">
            <a:spLocks noGrp="1"/>
          </p:cNvSpPr>
          <p:nvPr>
            <p:ph type="title"/>
          </p:nvPr>
        </p:nvSpPr>
        <p:spPr>
          <a:xfrm>
            <a:off x="311700" y="2150850"/>
            <a:ext cx="8520600" cy="841800"/>
          </a:xfrm>
          <a:prstGeom prst="rect">
            <a:avLst/>
          </a:prstGeom>
          <a:noFill/>
          <a:ln>
            <a:noFill/>
          </a:ln>
        </p:spPr>
        <p:txBody>
          <a:bodyPr spcFirstLastPara="1" wrap="square" lIns="91425" tIns="91425" rIns="91425" bIns="91425" anchor="ctr" anchorCtr="0">
            <a:normAutofit/>
          </a:bodyPr>
          <a:lstStyle>
            <a:lvl1pPr lvl="0" algn="ctr">
              <a:lnSpc>
                <a:spcPct val="100000"/>
              </a:lnSpc>
              <a:spcBef>
                <a:spcPts val="0"/>
              </a:spcBef>
              <a:spcAft>
                <a:spcPts val="0"/>
              </a:spcAft>
              <a:buSzPts val="3600"/>
              <a:buNone/>
              <a:defRPr sz="3600"/>
            </a:lvl1pPr>
            <a:lvl2pPr lvl="1" algn="ctr">
              <a:lnSpc>
                <a:spcPct val="100000"/>
              </a:lnSpc>
              <a:spcBef>
                <a:spcPts val="0"/>
              </a:spcBef>
              <a:spcAft>
                <a:spcPts val="0"/>
              </a:spcAft>
              <a:buSzPts val="3600"/>
              <a:buNone/>
              <a:defRPr sz="3600"/>
            </a:lvl2pPr>
            <a:lvl3pPr lvl="2" algn="ctr">
              <a:lnSpc>
                <a:spcPct val="100000"/>
              </a:lnSpc>
              <a:spcBef>
                <a:spcPts val="0"/>
              </a:spcBef>
              <a:spcAft>
                <a:spcPts val="0"/>
              </a:spcAft>
              <a:buSzPts val="3600"/>
              <a:buNone/>
              <a:defRPr sz="3600"/>
            </a:lvl3pPr>
            <a:lvl4pPr lvl="3" algn="ctr">
              <a:lnSpc>
                <a:spcPct val="100000"/>
              </a:lnSpc>
              <a:spcBef>
                <a:spcPts val="0"/>
              </a:spcBef>
              <a:spcAft>
                <a:spcPts val="0"/>
              </a:spcAft>
              <a:buSzPts val="3600"/>
              <a:buNone/>
              <a:defRPr sz="3600"/>
            </a:lvl4pPr>
            <a:lvl5pPr lvl="4" algn="ctr">
              <a:lnSpc>
                <a:spcPct val="100000"/>
              </a:lnSpc>
              <a:spcBef>
                <a:spcPts val="0"/>
              </a:spcBef>
              <a:spcAft>
                <a:spcPts val="0"/>
              </a:spcAft>
              <a:buSzPts val="3600"/>
              <a:buNone/>
              <a:defRPr sz="3600"/>
            </a:lvl5pPr>
            <a:lvl6pPr lvl="5" algn="ctr">
              <a:lnSpc>
                <a:spcPct val="100000"/>
              </a:lnSpc>
              <a:spcBef>
                <a:spcPts val="0"/>
              </a:spcBef>
              <a:spcAft>
                <a:spcPts val="0"/>
              </a:spcAft>
              <a:buSzPts val="3600"/>
              <a:buNone/>
              <a:defRPr sz="3600"/>
            </a:lvl6pPr>
            <a:lvl7pPr lvl="6" algn="ctr">
              <a:lnSpc>
                <a:spcPct val="100000"/>
              </a:lnSpc>
              <a:spcBef>
                <a:spcPts val="0"/>
              </a:spcBef>
              <a:spcAft>
                <a:spcPts val="0"/>
              </a:spcAft>
              <a:buSzPts val="3600"/>
              <a:buNone/>
              <a:defRPr sz="3600"/>
            </a:lvl7pPr>
            <a:lvl8pPr lvl="7" algn="ctr">
              <a:lnSpc>
                <a:spcPct val="100000"/>
              </a:lnSpc>
              <a:spcBef>
                <a:spcPts val="0"/>
              </a:spcBef>
              <a:spcAft>
                <a:spcPts val="0"/>
              </a:spcAft>
              <a:buSzPts val="3600"/>
              <a:buNone/>
              <a:defRPr sz="3600"/>
            </a:lvl8pPr>
            <a:lvl9pPr lvl="8" algn="ctr">
              <a:lnSpc>
                <a:spcPct val="100000"/>
              </a:lnSpc>
              <a:spcBef>
                <a:spcPts val="0"/>
              </a:spcBef>
              <a:spcAft>
                <a:spcPts val="0"/>
              </a:spcAft>
              <a:buSzPts val="3600"/>
              <a:buNone/>
              <a:defRPr sz="3600"/>
            </a:lvl9pPr>
          </a:lstStyle>
          <a:p>
            <a:endParaRPr/>
          </a:p>
        </p:txBody>
      </p:sp>
      <p:sp>
        <p:nvSpPr>
          <p:cNvPr id="21" name="Google Shape;21;p14"/>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22"/>
        <p:cNvGrpSpPr/>
        <p:nvPr/>
      </p:nvGrpSpPr>
      <p:grpSpPr>
        <a:xfrm>
          <a:off x="0" y="0"/>
          <a:ext cx="0" cy="0"/>
          <a:chOff x="0" y="0"/>
          <a:chExt cx="0" cy="0"/>
        </a:xfrm>
      </p:grpSpPr>
      <p:sp>
        <p:nvSpPr>
          <p:cNvPr id="23" name="Google Shape;23;p15"/>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24" name="Google Shape;24;p15"/>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lvl1pPr marL="457200" lvl="0" indent="-342900" algn="l">
              <a:lnSpc>
                <a:spcPct val="115000"/>
              </a:lnSpc>
              <a:spcBef>
                <a:spcPts val="0"/>
              </a:spcBef>
              <a:spcAft>
                <a:spcPts val="0"/>
              </a:spcAft>
              <a:buSzPts val="1800"/>
              <a:buChar char="●"/>
              <a:defRPr/>
            </a:lvl1pPr>
            <a:lvl2pPr marL="914400" lvl="1" indent="-317500" algn="l">
              <a:lnSpc>
                <a:spcPct val="115000"/>
              </a:lnSpc>
              <a:spcBef>
                <a:spcPts val="0"/>
              </a:spcBef>
              <a:spcAft>
                <a:spcPts val="0"/>
              </a:spcAft>
              <a:buSzPts val="1400"/>
              <a:buChar char="○"/>
              <a:defRPr/>
            </a:lvl2pPr>
            <a:lvl3pPr marL="1371600" lvl="2" indent="-317500" algn="l">
              <a:lnSpc>
                <a:spcPct val="115000"/>
              </a:lnSpc>
              <a:spcBef>
                <a:spcPts val="0"/>
              </a:spcBef>
              <a:spcAft>
                <a:spcPts val="0"/>
              </a:spcAft>
              <a:buSzPts val="1400"/>
              <a:buChar char="■"/>
              <a:defRPr/>
            </a:lvl3pPr>
            <a:lvl4pPr marL="1828800" lvl="3" indent="-317500" algn="l">
              <a:lnSpc>
                <a:spcPct val="115000"/>
              </a:lnSpc>
              <a:spcBef>
                <a:spcPts val="0"/>
              </a:spcBef>
              <a:spcAft>
                <a:spcPts val="0"/>
              </a:spcAft>
              <a:buSzPts val="1400"/>
              <a:buChar char="●"/>
              <a:defRPr/>
            </a:lvl4pPr>
            <a:lvl5pPr marL="2286000" lvl="4" indent="-317500" algn="l">
              <a:lnSpc>
                <a:spcPct val="115000"/>
              </a:lnSpc>
              <a:spcBef>
                <a:spcPts val="0"/>
              </a:spcBef>
              <a:spcAft>
                <a:spcPts val="0"/>
              </a:spcAft>
              <a:buSzPts val="1400"/>
              <a:buChar char="○"/>
              <a:defRPr/>
            </a:lvl5pPr>
            <a:lvl6pPr marL="2743200" lvl="5" indent="-317500" algn="l">
              <a:lnSpc>
                <a:spcPct val="115000"/>
              </a:lnSpc>
              <a:spcBef>
                <a:spcPts val="0"/>
              </a:spcBef>
              <a:spcAft>
                <a:spcPts val="0"/>
              </a:spcAft>
              <a:buSzPts val="1400"/>
              <a:buChar char="■"/>
              <a:defRPr/>
            </a:lvl6pPr>
            <a:lvl7pPr marL="3200400" lvl="6" indent="-317500" algn="l">
              <a:lnSpc>
                <a:spcPct val="115000"/>
              </a:lnSpc>
              <a:spcBef>
                <a:spcPts val="0"/>
              </a:spcBef>
              <a:spcAft>
                <a:spcPts val="0"/>
              </a:spcAft>
              <a:buSzPts val="1400"/>
              <a:buChar char="●"/>
              <a:defRPr/>
            </a:lvl7pPr>
            <a:lvl8pPr marL="3657600" lvl="7" indent="-317500" algn="l">
              <a:lnSpc>
                <a:spcPct val="115000"/>
              </a:lnSpc>
              <a:spcBef>
                <a:spcPts val="0"/>
              </a:spcBef>
              <a:spcAft>
                <a:spcPts val="0"/>
              </a:spcAft>
              <a:buSzPts val="1400"/>
              <a:buChar char="○"/>
              <a:defRPr/>
            </a:lvl8pPr>
            <a:lvl9pPr marL="4114800" lvl="8" indent="-317500" algn="l">
              <a:lnSpc>
                <a:spcPct val="115000"/>
              </a:lnSpc>
              <a:spcBef>
                <a:spcPts val="0"/>
              </a:spcBef>
              <a:spcAft>
                <a:spcPts val="0"/>
              </a:spcAft>
              <a:buSzPts val="1400"/>
              <a:buChar char="■"/>
              <a:defRPr/>
            </a:lvl9pPr>
          </a:lstStyle>
          <a:p>
            <a:endParaRPr/>
          </a:p>
        </p:txBody>
      </p:sp>
      <p:sp>
        <p:nvSpPr>
          <p:cNvPr id="25" name="Google Shape;25;p15"/>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6"/>
        <p:cNvGrpSpPr/>
        <p:nvPr/>
      </p:nvGrpSpPr>
      <p:grpSpPr>
        <a:xfrm>
          <a:off x="0" y="0"/>
          <a:ext cx="0" cy="0"/>
          <a:chOff x="0" y="0"/>
          <a:chExt cx="0" cy="0"/>
        </a:xfrm>
      </p:grpSpPr>
      <p:sp>
        <p:nvSpPr>
          <p:cNvPr id="27" name="Google Shape;27;p16"/>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28" name="Google Shape;28;p16"/>
          <p:cNvSpPr txBox="1">
            <a:spLocks noGrp="1"/>
          </p:cNvSpPr>
          <p:nvPr>
            <p:ph type="body" idx="1"/>
          </p:nvPr>
        </p:nvSpPr>
        <p:spPr>
          <a:xfrm>
            <a:off x="311700" y="1152475"/>
            <a:ext cx="3999900" cy="3416400"/>
          </a:xfrm>
          <a:prstGeom prst="rect">
            <a:avLst/>
          </a:prstGeom>
          <a:noFill/>
          <a:ln>
            <a:noFill/>
          </a:ln>
        </p:spPr>
        <p:txBody>
          <a:bodyPr spcFirstLastPara="1" wrap="square" lIns="91425" tIns="91425" rIns="91425" bIns="91425" anchor="t" anchorCtr="0">
            <a:normAutofit/>
          </a:bodyPr>
          <a:lstStyle>
            <a:lvl1pPr marL="457200" lvl="0" indent="-317500" algn="l">
              <a:lnSpc>
                <a:spcPct val="115000"/>
              </a:lnSpc>
              <a:spcBef>
                <a:spcPts val="0"/>
              </a:spcBef>
              <a:spcAft>
                <a:spcPts val="0"/>
              </a:spcAft>
              <a:buSzPts val="1400"/>
              <a:buChar char="●"/>
              <a:defRPr sz="1400"/>
            </a:lvl1pPr>
            <a:lvl2pPr marL="914400" lvl="1" indent="-304800" algn="l">
              <a:lnSpc>
                <a:spcPct val="115000"/>
              </a:lnSpc>
              <a:spcBef>
                <a:spcPts val="0"/>
              </a:spcBef>
              <a:spcAft>
                <a:spcPts val="0"/>
              </a:spcAft>
              <a:buSzPts val="1200"/>
              <a:buChar char="○"/>
              <a:defRPr sz="1200"/>
            </a:lvl2pPr>
            <a:lvl3pPr marL="1371600" lvl="2" indent="-304800" algn="l">
              <a:lnSpc>
                <a:spcPct val="115000"/>
              </a:lnSpc>
              <a:spcBef>
                <a:spcPts val="0"/>
              </a:spcBef>
              <a:spcAft>
                <a:spcPts val="0"/>
              </a:spcAft>
              <a:buSzPts val="1200"/>
              <a:buChar char="■"/>
              <a:defRPr sz="1200"/>
            </a:lvl3pPr>
            <a:lvl4pPr marL="1828800" lvl="3" indent="-304800" algn="l">
              <a:lnSpc>
                <a:spcPct val="115000"/>
              </a:lnSpc>
              <a:spcBef>
                <a:spcPts val="0"/>
              </a:spcBef>
              <a:spcAft>
                <a:spcPts val="0"/>
              </a:spcAft>
              <a:buSzPts val="1200"/>
              <a:buChar char="●"/>
              <a:defRPr sz="1200"/>
            </a:lvl4pPr>
            <a:lvl5pPr marL="2286000" lvl="4" indent="-304800" algn="l">
              <a:lnSpc>
                <a:spcPct val="115000"/>
              </a:lnSpc>
              <a:spcBef>
                <a:spcPts val="0"/>
              </a:spcBef>
              <a:spcAft>
                <a:spcPts val="0"/>
              </a:spcAft>
              <a:buSzPts val="1200"/>
              <a:buChar char="○"/>
              <a:defRPr sz="1200"/>
            </a:lvl5pPr>
            <a:lvl6pPr marL="2743200" lvl="5" indent="-304800" algn="l">
              <a:lnSpc>
                <a:spcPct val="115000"/>
              </a:lnSpc>
              <a:spcBef>
                <a:spcPts val="0"/>
              </a:spcBef>
              <a:spcAft>
                <a:spcPts val="0"/>
              </a:spcAft>
              <a:buSzPts val="1200"/>
              <a:buChar char="■"/>
              <a:defRPr sz="1200"/>
            </a:lvl6pPr>
            <a:lvl7pPr marL="3200400" lvl="6" indent="-304800" algn="l">
              <a:lnSpc>
                <a:spcPct val="115000"/>
              </a:lnSpc>
              <a:spcBef>
                <a:spcPts val="0"/>
              </a:spcBef>
              <a:spcAft>
                <a:spcPts val="0"/>
              </a:spcAft>
              <a:buSzPts val="1200"/>
              <a:buChar char="●"/>
              <a:defRPr sz="1200"/>
            </a:lvl7pPr>
            <a:lvl8pPr marL="3657600" lvl="7" indent="-304800" algn="l">
              <a:lnSpc>
                <a:spcPct val="115000"/>
              </a:lnSpc>
              <a:spcBef>
                <a:spcPts val="0"/>
              </a:spcBef>
              <a:spcAft>
                <a:spcPts val="0"/>
              </a:spcAft>
              <a:buSzPts val="1200"/>
              <a:buChar char="○"/>
              <a:defRPr sz="1200"/>
            </a:lvl8pPr>
            <a:lvl9pPr marL="4114800" lvl="8" indent="-304800" algn="l">
              <a:lnSpc>
                <a:spcPct val="115000"/>
              </a:lnSpc>
              <a:spcBef>
                <a:spcPts val="0"/>
              </a:spcBef>
              <a:spcAft>
                <a:spcPts val="0"/>
              </a:spcAft>
              <a:buSzPts val="1200"/>
              <a:buChar char="■"/>
              <a:defRPr sz="1200"/>
            </a:lvl9pPr>
          </a:lstStyle>
          <a:p>
            <a:endParaRPr/>
          </a:p>
        </p:txBody>
      </p:sp>
      <p:sp>
        <p:nvSpPr>
          <p:cNvPr id="29" name="Google Shape;29;p16"/>
          <p:cNvSpPr txBox="1">
            <a:spLocks noGrp="1"/>
          </p:cNvSpPr>
          <p:nvPr>
            <p:ph type="body" idx="2"/>
          </p:nvPr>
        </p:nvSpPr>
        <p:spPr>
          <a:xfrm>
            <a:off x="4832400" y="1152475"/>
            <a:ext cx="3999900" cy="3416400"/>
          </a:xfrm>
          <a:prstGeom prst="rect">
            <a:avLst/>
          </a:prstGeom>
          <a:noFill/>
          <a:ln>
            <a:noFill/>
          </a:ln>
        </p:spPr>
        <p:txBody>
          <a:bodyPr spcFirstLastPara="1" wrap="square" lIns="91425" tIns="91425" rIns="91425" bIns="91425" anchor="t" anchorCtr="0">
            <a:normAutofit/>
          </a:bodyPr>
          <a:lstStyle>
            <a:lvl1pPr marL="457200" lvl="0" indent="-317500" algn="l">
              <a:lnSpc>
                <a:spcPct val="115000"/>
              </a:lnSpc>
              <a:spcBef>
                <a:spcPts val="0"/>
              </a:spcBef>
              <a:spcAft>
                <a:spcPts val="0"/>
              </a:spcAft>
              <a:buSzPts val="1400"/>
              <a:buChar char="●"/>
              <a:defRPr sz="1400"/>
            </a:lvl1pPr>
            <a:lvl2pPr marL="914400" lvl="1" indent="-304800" algn="l">
              <a:lnSpc>
                <a:spcPct val="115000"/>
              </a:lnSpc>
              <a:spcBef>
                <a:spcPts val="0"/>
              </a:spcBef>
              <a:spcAft>
                <a:spcPts val="0"/>
              </a:spcAft>
              <a:buSzPts val="1200"/>
              <a:buChar char="○"/>
              <a:defRPr sz="1200"/>
            </a:lvl2pPr>
            <a:lvl3pPr marL="1371600" lvl="2" indent="-304800" algn="l">
              <a:lnSpc>
                <a:spcPct val="115000"/>
              </a:lnSpc>
              <a:spcBef>
                <a:spcPts val="0"/>
              </a:spcBef>
              <a:spcAft>
                <a:spcPts val="0"/>
              </a:spcAft>
              <a:buSzPts val="1200"/>
              <a:buChar char="■"/>
              <a:defRPr sz="1200"/>
            </a:lvl3pPr>
            <a:lvl4pPr marL="1828800" lvl="3" indent="-304800" algn="l">
              <a:lnSpc>
                <a:spcPct val="115000"/>
              </a:lnSpc>
              <a:spcBef>
                <a:spcPts val="0"/>
              </a:spcBef>
              <a:spcAft>
                <a:spcPts val="0"/>
              </a:spcAft>
              <a:buSzPts val="1200"/>
              <a:buChar char="●"/>
              <a:defRPr sz="1200"/>
            </a:lvl4pPr>
            <a:lvl5pPr marL="2286000" lvl="4" indent="-304800" algn="l">
              <a:lnSpc>
                <a:spcPct val="115000"/>
              </a:lnSpc>
              <a:spcBef>
                <a:spcPts val="0"/>
              </a:spcBef>
              <a:spcAft>
                <a:spcPts val="0"/>
              </a:spcAft>
              <a:buSzPts val="1200"/>
              <a:buChar char="○"/>
              <a:defRPr sz="1200"/>
            </a:lvl5pPr>
            <a:lvl6pPr marL="2743200" lvl="5" indent="-304800" algn="l">
              <a:lnSpc>
                <a:spcPct val="115000"/>
              </a:lnSpc>
              <a:spcBef>
                <a:spcPts val="0"/>
              </a:spcBef>
              <a:spcAft>
                <a:spcPts val="0"/>
              </a:spcAft>
              <a:buSzPts val="1200"/>
              <a:buChar char="■"/>
              <a:defRPr sz="1200"/>
            </a:lvl6pPr>
            <a:lvl7pPr marL="3200400" lvl="6" indent="-304800" algn="l">
              <a:lnSpc>
                <a:spcPct val="115000"/>
              </a:lnSpc>
              <a:spcBef>
                <a:spcPts val="0"/>
              </a:spcBef>
              <a:spcAft>
                <a:spcPts val="0"/>
              </a:spcAft>
              <a:buSzPts val="1200"/>
              <a:buChar char="●"/>
              <a:defRPr sz="1200"/>
            </a:lvl7pPr>
            <a:lvl8pPr marL="3657600" lvl="7" indent="-304800" algn="l">
              <a:lnSpc>
                <a:spcPct val="115000"/>
              </a:lnSpc>
              <a:spcBef>
                <a:spcPts val="0"/>
              </a:spcBef>
              <a:spcAft>
                <a:spcPts val="0"/>
              </a:spcAft>
              <a:buSzPts val="1200"/>
              <a:buChar char="○"/>
              <a:defRPr sz="1200"/>
            </a:lvl8pPr>
            <a:lvl9pPr marL="4114800" lvl="8" indent="-304800" algn="l">
              <a:lnSpc>
                <a:spcPct val="115000"/>
              </a:lnSpc>
              <a:spcBef>
                <a:spcPts val="0"/>
              </a:spcBef>
              <a:spcAft>
                <a:spcPts val="0"/>
              </a:spcAft>
              <a:buSzPts val="1200"/>
              <a:buChar char="■"/>
              <a:defRPr sz="1200"/>
            </a:lvl9pPr>
          </a:lstStyle>
          <a:p>
            <a:endParaRPr/>
          </a:p>
        </p:txBody>
      </p:sp>
      <p:sp>
        <p:nvSpPr>
          <p:cNvPr id="30" name="Google Shape;30;p16"/>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31"/>
        <p:cNvGrpSpPr/>
        <p:nvPr/>
      </p:nvGrpSpPr>
      <p:grpSpPr>
        <a:xfrm>
          <a:off x="0" y="0"/>
          <a:ext cx="0" cy="0"/>
          <a:chOff x="0" y="0"/>
          <a:chExt cx="0" cy="0"/>
        </a:xfrm>
      </p:grpSpPr>
      <p:sp>
        <p:nvSpPr>
          <p:cNvPr id="32" name="Google Shape;32;p17"/>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33" name="Google Shape;33;p17"/>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34"/>
        <p:cNvGrpSpPr/>
        <p:nvPr/>
      </p:nvGrpSpPr>
      <p:grpSpPr>
        <a:xfrm>
          <a:off x="0" y="0"/>
          <a:ext cx="0" cy="0"/>
          <a:chOff x="0" y="0"/>
          <a:chExt cx="0" cy="0"/>
        </a:xfrm>
      </p:grpSpPr>
      <p:sp>
        <p:nvSpPr>
          <p:cNvPr id="35" name="Google Shape;35;p18"/>
          <p:cNvSpPr txBox="1">
            <a:spLocks noGrp="1"/>
          </p:cNvSpPr>
          <p:nvPr>
            <p:ph type="title"/>
          </p:nvPr>
        </p:nvSpPr>
        <p:spPr>
          <a:xfrm>
            <a:off x="311700" y="555600"/>
            <a:ext cx="2808000" cy="755700"/>
          </a:xfrm>
          <a:prstGeom prst="rect">
            <a:avLst/>
          </a:prstGeom>
          <a:noFill/>
          <a:ln>
            <a:noFill/>
          </a:ln>
        </p:spPr>
        <p:txBody>
          <a:bodyPr spcFirstLastPara="1" wrap="square" lIns="91425" tIns="91425" rIns="91425" bIns="91425" anchor="b" anchorCtr="0">
            <a:normAutofit/>
          </a:bodyPr>
          <a:lstStyle>
            <a:lvl1pPr lvl="0" algn="l">
              <a:lnSpc>
                <a:spcPct val="100000"/>
              </a:lnSpc>
              <a:spcBef>
                <a:spcPts val="0"/>
              </a:spcBef>
              <a:spcAft>
                <a:spcPts val="0"/>
              </a:spcAft>
              <a:buSzPts val="2400"/>
              <a:buNone/>
              <a:defRPr sz="2400"/>
            </a:lvl1pPr>
            <a:lvl2pPr lvl="1" algn="l">
              <a:lnSpc>
                <a:spcPct val="100000"/>
              </a:lnSpc>
              <a:spcBef>
                <a:spcPts val="0"/>
              </a:spcBef>
              <a:spcAft>
                <a:spcPts val="0"/>
              </a:spcAft>
              <a:buSzPts val="2400"/>
              <a:buNone/>
              <a:defRPr sz="2400"/>
            </a:lvl2pPr>
            <a:lvl3pPr lvl="2" algn="l">
              <a:lnSpc>
                <a:spcPct val="100000"/>
              </a:lnSpc>
              <a:spcBef>
                <a:spcPts val="0"/>
              </a:spcBef>
              <a:spcAft>
                <a:spcPts val="0"/>
              </a:spcAft>
              <a:buSzPts val="2400"/>
              <a:buNone/>
              <a:defRPr sz="2400"/>
            </a:lvl3pPr>
            <a:lvl4pPr lvl="3" algn="l">
              <a:lnSpc>
                <a:spcPct val="100000"/>
              </a:lnSpc>
              <a:spcBef>
                <a:spcPts val="0"/>
              </a:spcBef>
              <a:spcAft>
                <a:spcPts val="0"/>
              </a:spcAft>
              <a:buSzPts val="2400"/>
              <a:buNone/>
              <a:defRPr sz="2400"/>
            </a:lvl4pPr>
            <a:lvl5pPr lvl="4" algn="l">
              <a:lnSpc>
                <a:spcPct val="100000"/>
              </a:lnSpc>
              <a:spcBef>
                <a:spcPts val="0"/>
              </a:spcBef>
              <a:spcAft>
                <a:spcPts val="0"/>
              </a:spcAft>
              <a:buSzPts val="2400"/>
              <a:buNone/>
              <a:defRPr sz="2400"/>
            </a:lvl5pPr>
            <a:lvl6pPr lvl="5" algn="l">
              <a:lnSpc>
                <a:spcPct val="100000"/>
              </a:lnSpc>
              <a:spcBef>
                <a:spcPts val="0"/>
              </a:spcBef>
              <a:spcAft>
                <a:spcPts val="0"/>
              </a:spcAft>
              <a:buSzPts val="2400"/>
              <a:buNone/>
              <a:defRPr sz="2400"/>
            </a:lvl6pPr>
            <a:lvl7pPr lvl="6" algn="l">
              <a:lnSpc>
                <a:spcPct val="100000"/>
              </a:lnSpc>
              <a:spcBef>
                <a:spcPts val="0"/>
              </a:spcBef>
              <a:spcAft>
                <a:spcPts val="0"/>
              </a:spcAft>
              <a:buSzPts val="2400"/>
              <a:buNone/>
              <a:defRPr sz="2400"/>
            </a:lvl7pPr>
            <a:lvl8pPr lvl="7" algn="l">
              <a:lnSpc>
                <a:spcPct val="100000"/>
              </a:lnSpc>
              <a:spcBef>
                <a:spcPts val="0"/>
              </a:spcBef>
              <a:spcAft>
                <a:spcPts val="0"/>
              </a:spcAft>
              <a:buSzPts val="2400"/>
              <a:buNone/>
              <a:defRPr sz="2400"/>
            </a:lvl8pPr>
            <a:lvl9pPr lvl="8" algn="l">
              <a:lnSpc>
                <a:spcPct val="100000"/>
              </a:lnSpc>
              <a:spcBef>
                <a:spcPts val="0"/>
              </a:spcBef>
              <a:spcAft>
                <a:spcPts val="0"/>
              </a:spcAft>
              <a:buSzPts val="2400"/>
              <a:buNone/>
              <a:defRPr sz="2400"/>
            </a:lvl9pPr>
          </a:lstStyle>
          <a:p>
            <a:endParaRPr/>
          </a:p>
        </p:txBody>
      </p:sp>
      <p:sp>
        <p:nvSpPr>
          <p:cNvPr id="36" name="Google Shape;36;p18"/>
          <p:cNvSpPr txBox="1">
            <a:spLocks noGrp="1"/>
          </p:cNvSpPr>
          <p:nvPr>
            <p:ph type="body" idx="1"/>
          </p:nvPr>
        </p:nvSpPr>
        <p:spPr>
          <a:xfrm>
            <a:off x="311700" y="1389600"/>
            <a:ext cx="2808000" cy="3179400"/>
          </a:xfrm>
          <a:prstGeom prst="rect">
            <a:avLst/>
          </a:prstGeom>
          <a:noFill/>
          <a:ln>
            <a:noFill/>
          </a:ln>
        </p:spPr>
        <p:txBody>
          <a:bodyPr spcFirstLastPara="1" wrap="square" lIns="91425" tIns="91425" rIns="91425" bIns="91425" anchor="t" anchorCtr="0">
            <a:normAutofit/>
          </a:bodyPr>
          <a:lstStyle>
            <a:lvl1pPr marL="457200" lvl="0" indent="-304800" algn="l">
              <a:lnSpc>
                <a:spcPct val="115000"/>
              </a:lnSpc>
              <a:spcBef>
                <a:spcPts val="0"/>
              </a:spcBef>
              <a:spcAft>
                <a:spcPts val="0"/>
              </a:spcAft>
              <a:buSzPts val="1200"/>
              <a:buChar char="●"/>
              <a:defRPr sz="1200"/>
            </a:lvl1pPr>
            <a:lvl2pPr marL="914400" lvl="1" indent="-304800" algn="l">
              <a:lnSpc>
                <a:spcPct val="115000"/>
              </a:lnSpc>
              <a:spcBef>
                <a:spcPts val="0"/>
              </a:spcBef>
              <a:spcAft>
                <a:spcPts val="0"/>
              </a:spcAft>
              <a:buSzPts val="1200"/>
              <a:buChar char="○"/>
              <a:defRPr sz="1200"/>
            </a:lvl2pPr>
            <a:lvl3pPr marL="1371600" lvl="2" indent="-304800" algn="l">
              <a:lnSpc>
                <a:spcPct val="115000"/>
              </a:lnSpc>
              <a:spcBef>
                <a:spcPts val="0"/>
              </a:spcBef>
              <a:spcAft>
                <a:spcPts val="0"/>
              </a:spcAft>
              <a:buSzPts val="1200"/>
              <a:buChar char="■"/>
              <a:defRPr sz="1200"/>
            </a:lvl3pPr>
            <a:lvl4pPr marL="1828800" lvl="3" indent="-304800" algn="l">
              <a:lnSpc>
                <a:spcPct val="115000"/>
              </a:lnSpc>
              <a:spcBef>
                <a:spcPts val="0"/>
              </a:spcBef>
              <a:spcAft>
                <a:spcPts val="0"/>
              </a:spcAft>
              <a:buSzPts val="1200"/>
              <a:buChar char="●"/>
              <a:defRPr sz="1200"/>
            </a:lvl4pPr>
            <a:lvl5pPr marL="2286000" lvl="4" indent="-304800" algn="l">
              <a:lnSpc>
                <a:spcPct val="115000"/>
              </a:lnSpc>
              <a:spcBef>
                <a:spcPts val="0"/>
              </a:spcBef>
              <a:spcAft>
                <a:spcPts val="0"/>
              </a:spcAft>
              <a:buSzPts val="1200"/>
              <a:buChar char="○"/>
              <a:defRPr sz="1200"/>
            </a:lvl5pPr>
            <a:lvl6pPr marL="2743200" lvl="5" indent="-304800" algn="l">
              <a:lnSpc>
                <a:spcPct val="115000"/>
              </a:lnSpc>
              <a:spcBef>
                <a:spcPts val="0"/>
              </a:spcBef>
              <a:spcAft>
                <a:spcPts val="0"/>
              </a:spcAft>
              <a:buSzPts val="1200"/>
              <a:buChar char="■"/>
              <a:defRPr sz="1200"/>
            </a:lvl6pPr>
            <a:lvl7pPr marL="3200400" lvl="6" indent="-304800" algn="l">
              <a:lnSpc>
                <a:spcPct val="115000"/>
              </a:lnSpc>
              <a:spcBef>
                <a:spcPts val="0"/>
              </a:spcBef>
              <a:spcAft>
                <a:spcPts val="0"/>
              </a:spcAft>
              <a:buSzPts val="1200"/>
              <a:buChar char="●"/>
              <a:defRPr sz="1200"/>
            </a:lvl7pPr>
            <a:lvl8pPr marL="3657600" lvl="7" indent="-304800" algn="l">
              <a:lnSpc>
                <a:spcPct val="115000"/>
              </a:lnSpc>
              <a:spcBef>
                <a:spcPts val="0"/>
              </a:spcBef>
              <a:spcAft>
                <a:spcPts val="0"/>
              </a:spcAft>
              <a:buSzPts val="1200"/>
              <a:buChar char="○"/>
              <a:defRPr sz="1200"/>
            </a:lvl8pPr>
            <a:lvl9pPr marL="4114800" lvl="8" indent="-304800" algn="l">
              <a:lnSpc>
                <a:spcPct val="115000"/>
              </a:lnSpc>
              <a:spcBef>
                <a:spcPts val="0"/>
              </a:spcBef>
              <a:spcAft>
                <a:spcPts val="0"/>
              </a:spcAft>
              <a:buSzPts val="1200"/>
              <a:buChar char="■"/>
              <a:defRPr sz="1200"/>
            </a:lvl9pPr>
          </a:lstStyle>
          <a:p>
            <a:endParaRPr/>
          </a:p>
        </p:txBody>
      </p:sp>
      <p:sp>
        <p:nvSpPr>
          <p:cNvPr id="37" name="Google Shape;37;p18"/>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8"/>
        <p:cNvGrpSpPr/>
        <p:nvPr/>
      </p:nvGrpSpPr>
      <p:grpSpPr>
        <a:xfrm>
          <a:off x="0" y="0"/>
          <a:ext cx="0" cy="0"/>
          <a:chOff x="0" y="0"/>
          <a:chExt cx="0" cy="0"/>
        </a:xfrm>
      </p:grpSpPr>
      <p:sp>
        <p:nvSpPr>
          <p:cNvPr id="39" name="Google Shape;39;p19"/>
          <p:cNvSpPr txBox="1">
            <a:spLocks noGrp="1"/>
          </p:cNvSpPr>
          <p:nvPr>
            <p:ph type="title"/>
          </p:nvPr>
        </p:nvSpPr>
        <p:spPr>
          <a:xfrm>
            <a:off x="490250" y="450150"/>
            <a:ext cx="6367800" cy="4090800"/>
          </a:xfrm>
          <a:prstGeom prst="rect">
            <a:avLst/>
          </a:prstGeom>
          <a:noFill/>
          <a:ln>
            <a:noFill/>
          </a:ln>
        </p:spPr>
        <p:txBody>
          <a:bodyPr spcFirstLastPara="1" wrap="square" lIns="91425" tIns="91425" rIns="91425" bIns="91425" anchor="ctr" anchorCtr="0">
            <a:normAutofit/>
          </a:bodyPr>
          <a:lstStyle>
            <a:lvl1pPr lvl="0" algn="l">
              <a:lnSpc>
                <a:spcPct val="100000"/>
              </a:lnSpc>
              <a:spcBef>
                <a:spcPts val="0"/>
              </a:spcBef>
              <a:spcAft>
                <a:spcPts val="0"/>
              </a:spcAft>
              <a:buSzPts val="4800"/>
              <a:buNone/>
              <a:defRPr sz="4800"/>
            </a:lvl1pPr>
            <a:lvl2pPr lvl="1" algn="l">
              <a:lnSpc>
                <a:spcPct val="100000"/>
              </a:lnSpc>
              <a:spcBef>
                <a:spcPts val="0"/>
              </a:spcBef>
              <a:spcAft>
                <a:spcPts val="0"/>
              </a:spcAft>
              <a:buSzPts val="4800"/>
              <a:buNone/>
              <a:defRPr sz="4800"/>
            </a:lvl2pPr>
            <a:lvl3pPr lvl="2" algn="l">
              <a:lnSpc>
                <a:spcPct val="100000"/>
              </a:lnSpc>
              <a:spcBef>
                <a:spcPts val="0"/>
              </a:spcBef>
              <a:spcAft>
                <a:spcPts val="0"/>
              </a:spcAft>
              <a:buSzPts val="4800"/>
              <a:buNone/>
              <a:defRPr sz="4800"/>
            </a:lvl3pPr>
            <a:lvl4pPr lvl="3" algn="l">
              <a:lnSpc>
                <a:spcPct val="100000"/>
              </a:lnSpc>
              <a:spcBef>
                <a:spcPts val="0"/>
              </a:spcBef>
              <a:spcAft>
                <a:spcPts val="0"/>
              </a:spcAft>
              <a:buSzPts val="4800"/>
              <a:buNone/>
              <a:defRPr sz="4800"/>
            </a:lvl4pPr>
            <a:lvl5pPr lvl="4" algn="l">
              <a:lnSpc>
                <a:spcPct val="100000"/>
              </a:lnSpc>
              <a:spcBef>
                <a:spcPts val="0"/>
              </a:spcBef>
              <a:spcAft>
                <a:spcPts val="0"/>
              </a:spcAft>
              <a:buSzPts val="4800"/>
              <a:buNone/>
              <a:defRPr sz="4800"/>
            </a:lvl5pPr>
            <a:lvl6pPr lvl="5" algn="l">
              <a:lnSpc>
                <a:spcPct val="100000"/>
              </a:lnSpc>
              <a:spcBef>
                <a:spcPts val="0"/>
              </a:spcBef>
              <a:spcAft>
                <a:spcPts val="0"/>
              </a:spcAft>
              <a:buSzPts val="4800"/>
              <a:buNone/>
              <a:defRPr sz="4800"/>
            </a:lvl6pPr>
            <a:lvl7pPr lvl="6" algn="l">
              <a:lnSpc>
                <a:spcPct val="100000"/>
              </a:lnSpc>
              <a:spcBef>
                <a:spcPts val="0"/>
              </a:spcBef>
              <a:spcAft>
                <a:spcPts val="0"/>
              </a:spcAft>
              <a:buSzPts val="4800"/>
              <a:buNone/>
              <a:defRPr sz="4800"/>
            </a:lvl7pPr>
            <a:lvl8pPr lvl="7" algn="l">
              <a:lnSpc>
                <a:spcPct val="100000"/>
              </a:lnSpc>
              <a:spcBef>
                <a:spcPts val="0"/>
              </a:spcBef>
              <a:spcAft>
                <a:spcPts val="0"/>
              </a:spcAft>
              <a:buSzPts val="4800"/>
              <a:buNone/>
              <a:defRPr sz="4800"/>
            </a:lvl8pPr>
            <a:lvl9pPr lvl="8" algn="l">
              <a:lnSpc>
                <a:spcPct val="100000"/>
              </a:lnSpc>
              <a:spcBef>
                <a:spcPts val="0"/>
              </a:spcBef>
              <a:spcAft>
                <a:spcPts val="0"/>
              </a:spcAft>
              <a:buSzPts val="4800"/>
              <a:buNone/>
              <a:defRPr sz="4800"/>
            </a:lvl9pPr>
          </a:lstStyle>
          <a:p>
            <a:endParaRPr/>
          </a:p>
        </p:txBody>
      </p:sp>
      <p:sp>
        <p:nvSpPr>
          <p:cNvPr id="40" name="Google Shape;40;p19"/>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41"/>
        <p:cNvGrpSpPr/>
        <p:nvPr/>
      </p:nvGrpSpPr>
      <p:grpSpPr>
        <a:xfrm>
          <a:off x="0" y="0"/>
          <a:ext cx="0" cy="0"/>
          <a:chOff x="0" y="0"/>
          <a:chExt cx="0" cy="0"/>
        </a:xfrm>
      </p:grpSpPr>
      <p:sp>
        <p:nvSpPr>
          <p:cNvPr id="42" name="Google Shape;42;p20"/>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3" name="Google Shape;43;p20"/>
          <p:cNvSpPr txBox="1">
            <a:spLocks noGrp="1"/>
          </p:cNvSpPr>
          <p:nvPr>
            <p:ph type="title"/>
          </p:nvPr>
        </p:nvSpPr>
        <p:spPr>
          <a:xfrm>
            <a:off x="265500" y="1233175"/>
            <a:ext cx="4045200" cy="1482300"/>
          </a:xfrm>
          <a:prstGeom prst="rect">
            <a:avLst/>
          </a:prstGeom>
          <a:noFill/>
          <a:ln>
            <a:noFill/>
          </a:ln>
        </p:spPr>
        <p:txBody>
          <a:bodyPr spcFirstLastPara="1" wrap="square" lIns="91425" tIns="91425" rIns="91425" bIns="91425" anchor="b" anchorCtr="0">
            <a:normAutofit/>
          </a:bodyPr>
          <a:lstStyle>
            <a:lvl1pPr lvl="0" algn="ctr">
              <a:lnSpc>
                <a:spcPct val="100000"/>
              </a:lnSpc>
              <a:spcBef>
                <a:spcPts val="0"/>
              </a:spcBef>
              <a:spcAft>
                <a:spcPts val="0"/>
              </a:spcAft>
              <a:buSzPts val="4200"/>
              <a:buNone/>
              <a:defRPr sz="4200"/>
            </a:lvl1pPr>
            <a:lvl2pPr lvl="1" algn="ctr">
              <a:lnSpc>
                <a:spcPct val="100000"/>
              </a:lnSpc>
              <a:spcBef>
                <a:spcPts val="0"/>
              </a:spcBef>
              <a:spcAft>
                <a:spcPts val="0"/>
              </a:spcAft>
              <a:buSzPts val="4200"/>
              <a:buNone/>
              <a:defRPr sz="4200"/>
            </a:lvl2pPr>
            <a:lvl3pPr lvl="2" algn="ctr">
              <a:lnSpc>
                <a:spcPct val="100000"/>
              </a:lnSpc>
              <a:spcBef>
                <a:spcPts val="0"/>
              </a:spcBef>
              <a:spcAft>
                <a:spcPts val="0"/>
              </a:spcAft>
              <a:buSzPts val="4200"/>
              <a:buNone/>
              <a:defRPr sz="4200"/>
            </a:lvl3pPr>
            <a:lvl4pPr lvl="3" algn="ctr">
              <a:lnSpc>
                <a:spcPct val="100000"/>
              </a:lnSpc>
              <a:spcBef>
                <a:spcPts val="0"/>
              </a:spcBef>
              <a:spcAft>
                <a:spcPts val="0"/>
              </a:spcAft>
              <a:buSzPts val="4200"/>
              <a:buNone/>
              <a:defRPr sz="4200"/>
            </a:lvl4pPr>
            <a:lvl5pPr lvl="4" algn="ctr">
              <a:lnSpc>
                <a:spcPct val="100000"/>
              </a:lnSpc>
              <a:spcBef>
                <a:spcPts val="0"/>
              </a:spcBef>
              <a:spcAft>
                <a:spcPts val="0"/>
              </a:spcAft>
              <a:buSzPts val="4200"/>
              <a:buNone/>
              <a:defRPr sz="4200"/>
            </a:lvl5pPr>
            <a:lvl6pPr lvl="5" algn="ctr">
              <a:lnSpc>
                <a:spcPct val="100000"/>
              </a:lnSpc>
              <a:spcBef>
                <a:spcPts val="0"/>
              </a:spcBef>
              <a:spcAft>
                <a:spcPts val="0"/>
              </a:spcAft>
              <a:buSzPts val="4200"/>
              <a:buNone/>
              <a:defRPr sz="4200"/>
            </a:lvl6pPr>
            <a:lvl7pPr lvl="6" algn="ctr">
              <a:lnSpc>
                <a:spcPct val="100000"/>
              </a:lnSpc>
              <a:spcBef>
                <a:spcPts val="0"/>
              </a:spcBef>
              <a:spcAft>
                <a:spcPts val="0"/>
              </a:spcAft>
              <a:buSzPts val="4200"/>
              <a:buNone/>
              <a:defRPr sz="4200"/>
            </a:lvl7pPr>
            <a:lvl8pPr lvl="7" algn="ctr">
              <a:lnSpc>
                <a:spcPct val="100000"/>
              </a:lnSpc>
              <a:spcBef>
                <a:spcPts val="0"/>
              </a:spcBef>
              <a:spcAft>
                <a:spcPts val="0"/>
              </a:spcAft>
              <a:buSzPts val="4200"/>
              <a:buNone/>
              <a:defRPr sz="4200"/>
            </a:lvl8pPr>
            <a:lvl9pPr lvl="8" algn="ctr">
              <a:lnSpc>
                <a:spcPct val="100000"/>
              </a:lnSpc>
              <a:spcBef>
                <a:spcPts val="0"/>
              </a:spcBef>
              <a:spcAft>
                <a:spcPts val="0"/>
              </a:spcAft>
              <a:buSzPts val="4200"/>
              <a:buNone/>
              <a:defRPr sz="4200"/>
            </a:lvl9pPr>
          </a:lstStyle>
          <a:p>
            <a:endParaRPr/>
          </a:p>
        </p:txBody>
      </p:sp>
      <p:sp>
        <p:nvSpPr>
          <p:cNvPr id="44" name="Google Shape;44;p20"/>
          <p:cNvSpPr txBox="1">
            <a:spLocks noGrp="1"/>
          </p:cNvSpPr>
          <p:nvPr>
            <p:ph type="subTitle" idx="1"/>
          </p:nvPr>
        </p:nvSpPr>
        <p:spPr>
          <a:xfrm>
            <a:off x="265500" y="2803075"/>
            <a:ext cx="4045200" cy="1235100"/>
          </a:xfrm>
          <a:prstGeom prst="rect">
            <a:avLst/>
          </a:prstGeom>
          <a:noFill/>
          <a:ln>
            <a:noFill/>
          </a:ln>
        </p:spPr>
        <p:txBody>
          <a:bodyPr spcFirstLastPara="1" wrap="square" lIns="91425" tIns="91425" rIns="91425" bIns="91425" anchor="t" anchorCtr="0">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45" name="Google Shape;45;p20"/>
          <p:cNvSpPr txBox="1">
            <a:spLocks noGrp="1"/>
          </p:cNvSpPr>
          <p:nvPr>
            <p:ph type="body" idx="2"/>
          </p:nvPr>
        </p:nvSpPr>
        <p:spPr>
          <a:xfrm>
            <a:off x="4939500" y="724075"/>
            <a:ext cx="3837000" cy="3695100"/>
          </a:xfrm>
          <a:prstGeom prst="rect">
            <a:avLst/>
          </a:prstGeom>
          <a:noFill/>
          <a:ln>
            <a:noFill/>
          </a:ln>
        </p:spPr>
        <p:txBody>
          <a:bodyPr spcFirstLastPara="1" wrap="square" lIns="91425" tIns="91425" rIns="91425" bIns="91425" anchor="ctr" anchorCtr="0">
            <a:normAutofit/>
          </a:bodyPr>
          <a:lstStyle>
            <a:lvl1pPr marL="457200" lvl="0" indent="-342900" algn="l">
              <a:lnSpc>
                <a:spcPct val="115000"/>
              </a:lnSpc>
              <a:spcBef>
                <a:spcPts val="0"/>
              </a:spcBef>
              <a:spcAft>
                <a:spcPts val="0"/>
              </a:spcAft>
              <a:buSzPts val="1800"/>
              <a:buChar char="●"/>
              <a:defRPr/>
            </a:lvl1pPr>
            <a:lvl2pPr marL="914400" lvl="1" indent="-317500" algn="l">
              <a:lnSpc>
                <a:spcPct val="115000"/>
              </a:lnSpc>
              <a:spcBef>
                <a:spcPts val="0"/>
              </a:spcBef>
              <a:spcAft>
                <a:spcPts val="0"/>
              </a:spcAft>
              <a:buSzPts val="1400"/>
              <a:buChar char="○"/>
              <a:defRPr/>
            </a:lvl2pPr>
            <a:lvl3pPr marL="1371600" lvl="2" indent="-317500" algn="l">
              <a:lnSpc>
                <a:spcPct val="115000"/>
              </a:lnSpc>
              <a:spcBef>
                <a:spcPts val="0"/>
              </a:spcBef>
              <a:spcAft>
                <a:spcPts val="0"/>
              </a:spcAft>
              <a:buSzPts val="1400"/>
              <a:buChar char="■"/>
              <a:defRPr/>
            </a:lvl3pPr>
            <a:lvl4pPr marL="1828800" lvl="3" indent="-317500" algn="l">
              <a:lnSpc>
                <a:spcPct val="115000"/>
              </a:lnSpc>
              <a:spcBef>
                <a:spcPts val="0"/>
              </a:spcBef>
              <a:spcAft>
                <a:spcPts val="0"/>
              </a:spcAft>
              <a:buSzPts val="1400"/>
              <a:buChar char="●"/>
              <a:defRPr/>
            </a:lvl4pPr>
            <a:lvl5pPr marL="2286000" lvl="4" indent="-317500" algn="l">
              <a:lnSpc>
                <a:spcPct val="115000"/>
              </a:lnSpc>
              <a:spcBef>
                <a:spcPts val="0"/>
              </a:spcBef>
              <a:spcAft>
                <a:spcPts val="0"/>
              </a:spcAft>
              <a:buSzPts val="1400"/>
              <a:buChar char="○"/>
              <a:defRPr/>
            </a:lvl5pPr>
            <a:lvl6pPr marL="2743200" lvl="5" indent="-317500" algn="l">
              <a:lnSpc>
                <a:spcPct val="115000"/>
              </a:lnSpc>
              <a:spcBef>
                <a:spcPts val="0"/>
              </a:spcBef>
              <a:spcAft>
                <a:spcPts val="0"/>
              </a:spcAft>
              <a:buSzPts val="1400"/>
              <a:buChar char="■"/>
              <a:defRPr/>
            </a:lvl6pPr>
            <a:lvl7pPr marL="3200400" lvl="6" indent="-317500" algn="l">
              <a:lnSpc>
                <a:spcPct val="115000"/>
              </a:lnSpc>
              <a:spcBef>
                <a:spcPts val="0"/>
              </a:spcBef>
              <a:spcAft>
                <a:spcPts val="0"/>
              </a:spcAft>
              <a:buSzPts val="1400"/>
              <a:buChar char="●"/>
              <a:defRPr/>
            </a:lvl7pPr>
            <a:lvl8pPr marL="3657600" lvl="7" indent="-317500" algn="l">
              <a:lnSpc>
                <a:spcPct val="115000"/>
              </a:lnSpc>
              <a:spcBef>
                <a:spcPts val="0"/>
              </a:spcBef>
              <a:spcAft>
                <a:spcPts val="0"/>
              </a:spcAft>
              <a:buSzPts val="1400"/>
              <a:buChar char="○"/>
              <a:defRPr/>
            </a:lvl8pPr>
            <a:lvl9pPr marL="4114800" lvl="8" indent="-317500" algn="l">
              <a:lnSpc>
                <a:spcPct val="115000"/>
              </a:lnSpc>
              <a:spcBef>
                <a:spcPts val="0"/>
              </a:spcBef>
              <a:spcAft>
                <a:spcPts val="0"/>
              </a:spcAft>
              <a:buSzPts val="1400"/>
              <a:buChar char="■"/>
              <a:defRPr/>
            </a:lvl9pPr>
          </a:lstStyle>
          <a:p>
            <a:endParaRPr/>
          </a:p>
        </p:txBody>
      </p:sp>
      <p:sp>
        <p:nvSpPr>
          <p:cNvPr id="46" name="Google Shape;46;p20"/>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marR="0" lvl="0"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9pPr>
          </a:lstStyle>
          <a:p>
            <a:endParaRPr/>
          </a:p>
        </p:txBody>
      </p:sp>
      <p:sp>
        <p:nvSpPr>
          <p:cNvPr id="7" name="Google Shape;7;p1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lvl1pPr marL="457200" marR="0" lvl="0" indent="-342900" algn="l" rtl="0">
              <a:lnSpc>
                <a:spcPct val="115000"/>
              </a:lnSpc>
              <a:spcBef>
                <a:spcPts val="0"/>
              </a:spcBef>
              <a:spcAft>
                <a:spcPts val="0"/>
              </a:spcAft>
              <a:buClr>
                <a:schemeClr val="dk2"/>
              </a:buClr>
              <a:buSzPts val="1800"/>
              <a:buFont typeface="Arial"/>
              <a:buChar char="●"/>
              <a:defRPr sz="1800" b="0" i="0" u="none" strike="noStrike" cap="none">
                <a:solidFill>
                  <a:schemeClr val="dk2"/>
                </a:solidFill>
                <a:latin typeface="Arial"/>
                <a:ea typeface="Arial"/>
                <a:cs typeface="Arial"/>
                <a:sym typeface="Arial"/>
              </a:defRPr>
            </a:lvl1pPr>
            <a:lvl2pPr marL="914400" marR="0" lvl="1"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2pPr>
            <a:lvl3pPr marL="1371600" marR="0" lvl="2"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3pPr>
            <a:lvl4pPr marL="1828800" marR="0" lvl="3"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4pPr>
            <a:lvl5pPr marL="2286000" marR="0" lvl="4"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5pPr>
            <a:lvl6pPr marL="2743200" marR="0" lvl="5"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6pPr>
            <a:lvl7pPr marL="3200400" marR="0" lvl="6"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7pPr>
            <a:lvl8pPr marL="3657600" marR="0" lvl="7"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8pPr>
            <a:lvl9pPr marL="4114800" marR="0" lvl="8"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9pPr>
          </a:lstStyle>
          <a:p>
            <a:endParaRPr/>
          </a:p>
        </p:txBody>
      </p:sp>
      <p:sp>
        <p:nvSpPr>
          <p:cNvPr id="8" name="Google Shape;8;p1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hyperlink" Target="https://www.eventbrite.co.uk/e/health-and-air-quality-impacts-of-pollution-from-waste-incinerators-tickets-158478697049" TargetMode="External"/><Relationship Id="rId3" Type="http://schemas.openxmlformats.org/officeDocument/2006/relationships/image" Target="../media/image1.png"/><Relationship Id="rId7" Type="http://schemas.openxmlformats.org/officeDocument/2006/relationships/hyperlink" Target="mailto:friends.of.the.earth.croydon@gmail.com" TargetMode="External"/><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hyperlink" Target="mailto:connie@croydoncommunityenergy.co.uk" TargetMode="External"/><Relationship Id="rId5" Type="http://schemas.openxmlformats.org/officeDocument/2006/relationships/hyperlink" Target="https://www.croydoncommunityenergy.co.uk/" TargetMode="External"/><Relationship Id="rId4" Type="http://schemas.openxmlformats.org/officeDocument/2006/relationships/hyperlink" Target="https://www.actionforconservation.org/camp" TargetMode="External"/></Relationships>
</file>

<file path=ppt/slides/_rels/slide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https://democracy.croydon.gov.uk/documents/s29560/Appendix%202%20CCCC%20Report%20and%20Recommendations.pdf"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4.xml.rels><?xml version="1.0" encoding="UTF-8" standalone="yes"?>
<Relationships xmlns="http://schemas.openxmlformats.org/package/2006/relationships"><Relationship Id="rId3" Type="http://schemas.openxmlformats.org/officeDocument/2006/relationships/hyperlink" Target="https://actionnetwork.org/petitions/croydon-demands-a-green-new-deal?source=twitter&amp;"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2.png"/><Relationship Id="rId4" Type="http://schemas.openxmlformats.org/officeDocument/2006/relationships/image" Target="../media/image1.png"/></Relationships>
</file>

<file path=ppt/slides/_rels/slide5.xml.rels><?xml version="1.0" encoding="UTF-8" standalone="yes"?>
<Relationships xmlns="http://schemas.openxmlformats.org/package/2006/relationships"><Relationship Id="rId3" Type="http://schemas.openxmlformats.org/officeDocument/2006/relationships/hyperlink" Target="https://www.plasticfreejuly.org/take-the-challenge/"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3.png"/><Relationship Id="rId5" Type="http://schemas.openxmlformats.org/officeDocument/2006/relationships/image" Target="../media/image1.png"/><Relationship Id="rId4" Type="http://schemas.openxmlformats.org/officeDocument/2006/relationships/hyperlink" Target="mailto:blath8@googlemail.com" TargetMode="External"/></Relationships>
</file>

<file path=ppt/slides/_rels/slide6.xml.rels><?xml version="1.0" encoding="UTF-8" standalone="yes"?>
<Relationships xmlns="http://schemas.openxmlformats.org/package/2006/relationships"><Relationship Id="rId3" Type="http://schemas.openxmlformats.org/officeDocument/2006/relationships/hyperlink" Target="https://www.globalactionplan.org.uk/" TargetMode="External"/><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1.png"/></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9"/>
        <p:cNvGrpSpPr/>
        <p:nvPr/>
      </p:nvGrpSpPr>
      <p:grpSpPr>
        <a:xfrm>
          <a:off x="0" y="0"/>
          <a:ext cx="0" cy="0"/>
          <a:chOff x="0" y="0"/>
          <a:chExt cx="0" cy="0"/>
        </a:xfrm>
      </p:grpSpPr>
      <p:sp>
        <p:nvSpPr>
          <p:cNvPr id="60" name="Google Shape;60;p1"/>
          <p:cNvSpPr txBox="1">
            <a:spLocks noGrp="1"/>
          </p:cNvSpPr>
          <p:nvPr>
            <p:ph type="subTitle" idx="1"/>
          </p:nvPr>
        </p:nvSpPr>
        <p:spPr>
          <a:xfrm>
            <a:off x="1143000" y="3692769"/>
            <a:ext cx="6858000" cy="1020900"/>
          </a:xfrm>
          <a:prstGeom prst="rect">
            <a:avLst/>
          </a:prstGeom>
          <a:noFill/>
          <a:ln>
            <a:noFill/>
          </a:ln>
        </p:spPr>
        <p:txBody>
          <a:bodyPr spcFirstLastPara="1" wrap="square" lIns="68575" tIns="34275" rIns="68575" bIns="34275" anchor="t" anchorCtr="0">
            <a:noAutofit/>
          </a:bodyPr>
          <a:lstStyle/>
          <a:p>
            <a:pPr marL="0" lvl="0" indent="0" algn="ctr" rtl="0">
              <a:lnSpc>
                <a:spcPct val="70000"/>
              </a:lnSpc>
              <a:spcBef>
                <a:spcPts val="0"/>
              </a:spcBef>
              <a:spcAft>
                <a:spcPts val="0"/>
              </a:spcAft>
              <a:buClr>
                <a:schemeClr val="dk1"/>
              </a:buClr>
              <a:buSzPts val="1395"/>
              <a:buNone/>
            </a:pPr>
            <a:r>
              <a:rPr lang="en-GB" sz="2470">
                <a:solidFill>
                  <a:srgbClr val="000000"/>
                </a:solidFill>
                <a:latin typeface="Calibri"/>
                <a:ea typeface="Calibri"/>
                <a:cs typeface="Calibri"/>
                <a:sym typeface="Calibri"/>
              </a:rPr>
              <a:t>CCA Meetup </a:t>
            </a:r>
            <a:endParaRPr sz="2470">
              <a:solidFill>
                <a:srgbClr val="000000"/>
              </a:solidFill>
              <a:latin typeface="Calibri"/>
              <a:ea typeface="Calibri"/>
              <a:cs typeface="Calibri"/>
              <a:sym typeface="Calibri"/>
            </a:endParaRPr>
          </a:p>
          <a:p>
            <a:pPr marL="0" lvl="0" indent="0" algn="ctr" rtl="0">
              <a:lnSpc>
                <a:spcPct val="70000"/>
              </a:lnSpc>
              <a:spcBef>
                <a:spcPts val="800"/>
              </a:spcBef>
              <a:spcAft>
                <a:spcPts val="0"/>
              </a:spcAft>
              <a:buClr>
                <a:schemeClr val="dk1"/>
              </a:buClr>
              <a:buSzPts val="1395"/>
              <a:buNone/>
            </a:pPr>
            <a:r>
              <a:rPr lang="en-GB" sz="2470">
                <a:solidFill>
                  <a:srgbClr val="000000"/>
                </a:solidFill>
                <a:latin typeface="Calibri"/>
                <a:ea typeface="Calibri"/>
                <a:cs typeface="Calibri"/>
                <a:sym typeface="Calibri"/>
              </a:rPr>
              <a:t>Wednesday 9</a:t>
            </a:r>
            <a:r>
              <a:rPr lang="en-GB" sz="2470" baseline="30000">
                <a:solidFill>
                  <a:srgbClr val="000000"/>
                </a:solidFill>
                <a:latin typeface="Calibri"/>
                <a:ea typeface="Calibri"/>
                <a:cs typeface="Calibri"/>
                <a:sym typeface="Calibri"/>
              </a:rPr>
              <a:t>th</a:t>
            </a:r>
            <a:r>
              <a:rPr lang="en-GB" sz="2470">
                <a:solidFill>
                  <a:srgbClr val="000000"/>
                </a:solidFill>
                <a:latin typeface="Calibri"/>
                <a:ea typeface="Calibri"/>
                <a:cs typeface="Calibri"/>
                <a:sym typeface="Calibri"/>
              </a:rPr>
              <a:t> June 2021</a:t>
            </a:r>
            <a:endParaRPr sz="2470">
              <a:solidFill>
                <a:srgbClr val="000000"/>
              </a:solidFill>
              <a:latin typeface="Calibri"/>
              <a:ea typeface="Calibri"/>
              <a:cs typeface="Calibri"/>
              <a:sym typeface="Calibri"/>
            </a:endParaRPr>
          </a:p>
          <a:p>
            <a:pPr marL="0" lvl="0" indent="0" algn="ctr" rtl="0">
              <a:lnSpc>
                <a:spcPct val="70000"/>
              </a:lnSpc>
              <a:spcBef>
                <a:spcPts val="800"/>
              </a:spcBef>
              <a:spcAft>
                <a:spcPts val="0"/>
              </a:spcAft>
              <a:buClr>
                <a:schemeClr val="dk1"/>
              </a:buClr>
              <a:buSzPts val="1395"/>
              <a:buNone/>
            </a:pPr>
            <a:r>
              <a:rPr lang="en-GB" sz="2470">
                <a:solidFill>
                  <a:srgbClr val="000000"/>
                </a:solidFill>
                <a:latin typeface="Calibri"/>
                <a:ea typeface="Calibri"/>
                <a:cs typeface="Calibri"/>
                <a:sym typeface="Calibri"/>
              </a:rPr>
              <a:t>18:30 – 19:30</a:t>
            </a:r>
            <a:endParaRPr sz="2470">
              <a:solidFill>
                <a:srgbClr val="000000"/>
              </a:solidFill>
              <a:latin typeface="Calibri"/>
              <a:ea typeface="Calibri"/>
              <a:cs typeface="Calibri"/>
              <a:sym typeface="Calibri"/>
            </a:endParaRPr>
          </a:p>
        </p:txBody>
      </p:sp>
      <p:pic>
        <p:nvPicPr>
          <p:cNvPr id="61" name="Google Shape;61;p1"/>
          <p:cNvPicPr preferRelativeResize="0"/>
          <p:nvPr/>
        </p:nvPicPr>
        <p:blipFill rotWithShape="1">
          <a:blip r:embed="rId3">
            <a:alphaModFix/>
          </a:blip>
          <a:srcRect/>
          <a:stretch/>
        </p:blipFill>
        <p:spPr>
          <a:xfrm>
            <a:off x="1216856" y="328988"/>
            <a:ext cx="6710288" cy="3215017"/>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34"/>
        <p:cNvGrpSpPr/>
        <p:nvPr/>
      </p:nvGrpSpPr>
      <p:grpSpPr>
        <a:xfrm>
          <a:off x="0" y="0"/>
          <a:ext cx="0" cy="0"/>
          <a:chOff x="0" y="0"/>
          <a:chExt cx="0" cy="0"/>
        </a:xfrm>
      </p:grpSpPr>
      <p:sp>
        <p:nvSpPr>
          <p:cNvPr id="135" name="Google Shape;135;p9"/>
          <p:cNvSpPr txBox="1">
            <a:spLocks noGrp="1"/>
          </p:cNvSpPr>
          <p:nvPr>
            <p:ph type="title"/>
          </p:nvPr>
        </p:nvSpPr>
        <p:spPr>
          <a:xfrm>
            <a:off x="420500" y="265325"/>
            <a:ext cx="3655500" cy="994200"/>
          </a:xfrm>
          <a:prstGeom prst="rect">
            <a:avLst/>
          </a:prstGeom>
          <a:noFill/>
          <a:ln>
            <a:noFill/>
          </a:ln>
        </p:spPr>
        <p:txBody>
          <a:bodyPr spcFirstLastPara="1" wrap="square" lIns="68575" tIns="34275" rIns="68575" bIns="34275" anchor="ctr" anchorCtr="0">
            <a:normAutofit/>
          </a:bodyPr>
          <a:lstStyle/>
          <a:p>
            <a:pPr marL="0" lvl="0" indent="0" algn="l" rtl="0">
              <a:lnSpc>
                <a:spcPct val="90000"/>
              </a:lnSpc>
              <a:spcBef>
                <a:spcPts val="0"/>
              </a:spcBef>
              <a:spcAft>
                <a:spcPts val="0"/>
              </a:spcAft>
              <a:buSzPts val="1400"/>
              <a:buNone/>
            </a:pPr>
            <a:r>
              <a:rPr lang="en-GB" sz="3300">
                <a:latin typeface="Calibri"/>
                <a:ea typeface="Calibri"/>
                <a:cs typeface="Calibri"/>
                <a:sym typeface="Calibri"/>
              </a:rPr>
              <a:t>Any other business</a:t>
            </a:r>
            <a:endParaRPr sz="3300">
              <a:latin typeface="Calibri"/>
              <a:ea typeface="Calibri"/>
              <a:cs typeface="Calibri"/>
              <a:sym typeface="Calibri"/>
            </a:endParaRPr>
          </a:p>
        </p:txBody>
      </p:sp>
      <p:pic>
        <p:nvPicPr>
          <p:cNvPr id="136" name="Google Shape;136;p9"/>
          <p:cNvPicPr preferRelativeResize="0"/>
          <p:nvPr/>
        </p:nvPicPr>
        <p:blipFill rotWithShape="1">
          <a:blip r:embed="rId3">
            <a:alphaModFix/>
          </a:blip>
          <a:srcRect/>
          <a:stretch/>
        </p:blipFill>
        <p:spPr>
          <a:xfrm>
            <a:off x="7608863" y="139303"/>
            <a:ext cx="1392699" cy="667269"/>
          </a:xfrm>
          <a:prstGeom prst="rect">
            <a:avLst/>
          </a:prstGeom>
          <a:noFill/>
          <a:ln>
            <a:noFill/>
          </a:ln>
        </p:spPr>
      </p:pic>
      <p:sp>
        <p:nvSpPr>
          <p:cNvPr id="137" name="Google Shape;137;p9"/>
          <p:cNvSpPr txBox="1">
            <a:spLocks noGrp="1"/>
          </p:cNvSpPr>
          <p:nvPr>
            <p:ph type="ftr" idx="11"/>
          </p:nvPr>
        </p:nvSpPr>
        <p:spPr>
          <a:xfrm>
            <a:off x="2776050" y="4802675"/>
            <a:ext cx="3591900" cy="238500"/>
          </a:xfrm>
          <a:prstGeom prst="rect">
            <a:avLst/>
          </a:prstGeom>
          <a:noFill/>
          <a:ln>
            <a:noFill/>
          </a:ln>
        </p:spPr>
        <p:txBody>
          <a:bodyPr spcFirstLastPara="1" wrap="square" lIns="68575" tIns="34275" rIns="68575" bIns="34275" anchor="ctr" anchorCtr="0">
            <a:spAutoFit/>
          </a:bodyPr>
          <a:lstStyle/>
          <a:p>
            <a:pPr marL="0" lvl="0" indent="0" algn="ctr" rtl="0">
              <a:lnSpc>
                <a:spcPct val="100000"/>
              </a:lnSpc>
              <a:spcBef>
                <a:spcPts val="0"/>
              </a:spcBef>
              <a:spcAft>
                <a:spcPts val="0"/>
              </a:spcAft>
              <a:buSzPts val="1100"/>
              <a:buNone/>
            </a:pPr>
            <a:r>
              <a:rPr lang="en-GB"/>
              <a:t>Croydon Climate Action Meetup - 9th June 2021</a:t>
            </a:r>
            <a:endParaRPr/>
          </a:p>
        </p:txBody>
      </p:sp>
      <p:sp>
        <p:nvSpPr>
          <p:cNvPr id="138" name="Google Shape;138;p9"/>
          <p:cNvSpPr txBox="1">
            <a:spLocks noGrp="1"/>
          </p:cNvSpPr>
          <p:nvPr>
            <p:ph type="body" idx="1"/>
          </p:nvPr>
        </p:nvSpPr>
        <p:spPr>
          <a:xfrm>
            <a:off x="396600" y="1148375"/>
            <a:ext cx="8350800" cy="3654300"/>
          </a:xfrm>
          <a:prstGeom prst="rect">
            <a:avLst/>
          </a:prstGeom>
          <a:noFill/>
          <a:ln>
            <a:noFill/>
          </a:ln>
        </p:spPr>
        <p:txBody>
          <a:bodyPr spcFirstLastPara="1" wrap="square" lIns="68575" tIns="34275" rIns="68575" bIns="34275" anchor="t" anchorCtr="0">
            <a:noAutofit/>
          </a:bodyPr>
          <a:lstStyle/>
          <a:p>
            <a:pPr marL="457200" lvl="0" indent="-358775" algn="l" rtl="0">
              <a:lnSpc>
                <a:spcPct val="115000"/>
              </a:lnSpc>
              <a:spcBef>
                <a:spcPts val="0"/>
              </a:spcBef>
              <a:spcAft>
                <a:spcPts val="0"/>
              </a:spcAft>
              <a:buClr>
                <a:schemeClr val="dk1"/>
              </a:buClr>
              <a:buSzPts val="2050"/>
              <a:buFont typeface="Calibri"/>
              <a:buChar char="●"/>
            </a:pPr>
            <a:r>
              <a:rPr lang="en-GB" sz="2050" dirty="0">
                <a:solidFill>
                  <a:schemeClr val="dk1"/>
                </a:solidFill>
                <a:latin typeface="Calibri"/>
                <a:ea typeface="Calibri"/>
                <a:cs typeface="Calibri"/>
                <a:sym typeface="Calibri"/>
              </a:rPr>
              <a:t>Feed Our Future – parked until September</a:t>
            </a:r>
            <a:endParaRPr sz="2050" dirty="0">
              <a:solidFill>
                <a:schemeClr val="dk1"/>
              </a:solidFill>
              <a:latin typeface="Calibri"/>
              <a:ea typeface="Calibri"/>
              <a:cs typeface="Calibri"/>
              <a:sym typeface="Calibri"/>
            </a:endParaRPr>
          </a:p>
          <a:p>
            <a:pPr marL="457200" lvl="0" indent="-358775" algn="l" rtl="0">
              <a:lnSpc>
                <a:spcPct val="115000"/>
              </a:lnSpc>
              <a:spcBef>
                <a:spcPts val="0"/>
              </a:spcBef>
              <a:spcAft>
                <a:spcPts val="0"/>
              </a:spcAft>
              <a:buClr>
                <a:schemeClr val="dk1"/>
              </a:buClr>
              <a:buSzPts val="2050"/>
              <a:buFont typeface="Calibri"/>
              <a:buChar char="●"/>
            </a:pPr>
            <a:r>
              <a:rPr lang="en-GB" sz="2050" u="sng" dirty="0">
                <a:solidFill>
                  <a:schemeClr val="hlink"/>
                </a:solidFill>
                <a:latin typeface="Calibri"/>
                <a:ea typeface="Calibri"/>
                <a:cs typeface="Calibri"/>
                <a:sym typeface="Calibri"/>
                <a:hlinkClick r:id="rId4"/>
              </a:rPr>
              <a:t>Action for Conservation (AFC) Summer Camp</a:t>
            </a:r>
            <a:r>
              <a:rPr lang="en-GB" sz="2050" dirty="0">
                <a:solidFill>
                  <a:schemeClr val="dk1"/>
                </a:solidFill>
                <a:latin typeface="Calibri"/>
                <a:ea typeface="Calibri"/>
                <a:cs typeface="Calibri"/>
                <a:sym typeface="Calibri"/>
              </a:rPr>
              <a:t> for 12-16 year olds</a:t>
            </a:r>
            <a:endParaRPr sz="2050" dirty="0">
              <a:solidFill>
                <a:schemeClr val="dk1"/>
              </a:solidFill>
              <a:latin typeface="Calibri"/>
              <a:ea typeface="Calibri"/>
              <a:cs typeface="Calibri"/>
              <a:sym typeface="Calibri"/>
            </a:endParaRPr>
          </a:p>
          <a:p>
            <a:pPr marL="457200" lvl="0" indent="-358775" algn="l" rtl="0">
              <a:lnSpc>
                <a:spcPct val="115000"/>
              </a:lnSpc>
              <a:spcBef>
                <a:spcPts val="0"/>
              </a:spcBef>
              <a:spcAft>
                <a:spcPts val="0"/>
              </a:spcAft>
              <a:buClr>
                <a:schemeClr val="dk1"/>
              </a:buClr>
              <a:buSzPts val="2050"/>
              <a:buFont typeface="Calibri"/>
              <a:buChar char="●"/>
            </a:pPr>
            <a:r>
              <a:rPr lang="en-GB" sz="2050" dirty="0">
                <a:solidFill>
                  <a:schemeClr val="dk1"/>
                </a:solidFill>
                <a:latin typeface="Calibri"/>
                <a:ea typeface="Calibri"/>
                <a:cs typeface="Calibri"/>
                <a:sym typeface="Calibri"/>
                <a:hlinkClick r:id="rId5"/>
              </a:rPr>
              <a:t>Croydon Community Energy </a:t>
            </a:r>
            <a:r>
              <a:rPr lang="en-GB" sz="2050" dirty="0">
                <a:solidFill>
                  <a:schemeClr val="dk1"/>
                </a:solidFill>
                <a:latin typeface="Calibri"/>
                <a:ea typeface="Calibri"/>
                <a:cs typeface="Calibri"/>
                <a:sym typeface="Calibri"/>
              </a:rPr>
              <a:t>– contact Connie for more info (</a:t>
            </a:r>
            <a:r>
              <a:rPr lang="en-GB" sz="2050" dirty="0">
                <a:solidFill>
                  <a:schemeClr val="dk1"/>
                </a:solidFill>
                <a:latin typeface="Calibri"/>
                <a:ea typeface="Calibri"/>
                <a:cs typeface="Calibri"/>
                <a:sym typeface="Calibri"/>
                <a:hlinkClick r:id="rId6"/>
              </a:rPr>
              <a:t>connie@croydoncommunityenergy.co.uk</a:t>
            </a:r>
            <a:r>
              <a:rPr lang="en-GB" sz="2050" dirty="0">
                <a:solidFill>
                  <a:schemeClr val="dk1"/>
                </a:solidFill>
                <a:latin typeface="Calibri"/>
                <a:ea typeface="Calibri"/>
                <a:cs typeface="Calibri"/>
                <a:sym typeface="Calibri"/>
              </a:rPr>
              <a:t>) </a:t>
            </a:r>
            <a:endParaRPr sz="2050" dirty="0">
              <a:solidFill>
                <a:schemeClr val="dk1"/>
              </a:solidFill>
              <a:latin typeface="Calibri"/>
              <a:ea typeface="Calibri"/>
              <a:cs typeface="Calibri"/>
              <a:sym typeface="Calibri"/>
            </a:endParaRPr>
          </a:p>
          <a:p>
            <a:pPr marL="457200" lvl="0" indent="-358775" algn="l" rtl="0">
              <a:lnSpc>
                <a:spcPct val="115000"/>
              </a:lnSpc>
              <a:spcBef>
                <a:spcPts val="0"/>
              </a:spcBef>
              <a:spcAft>
                <a:spcPts val="0"/>
              </a:spcAft>
              <a:buClr>
                <a:schemeClr val="dk1"/>
              </a:buClr>
              <a:buSzPts val="2050"/>
              <a:buFont typeface="Calibri"/>
              <a:buChar char="●"/>
            </a:pPr>
            <a:r>
              <a:rPr lang="en-GB" sz="2050" dirty="0">
                <a:solidFill>
                  <a:schemeClr val="dk1"/>
                </a:solidFill>
                <a:latin typeface="Calibri"/>
                <a:ea typeface="Calibri"/>
                <a:cs typeface="Calibri"/>
                <a:sym typeface="Calibri"/>
              </a:rPr>
              <a:t>COP26 possible action – Action day in November</a:t>
            </a:r>
            <a:endParaRPr sz="2050" dirty="0">
              <a:solidFill>
                <a:schemeClr val="dk1"/>
              </a:solidFill>
              <a:latin typeface="Calibri"/>
              <a:ea typeface="Calibri"/>
              <a:cs typeface="Calibri"/>
              <a:sym typeface="Calibri"/>
            </a:endParaRPr>
          </a:p>
          <a:p>
            <a:pPr marL="457200" lvl="0" indent="-358775" algn="l" rtl="0">
              <a:lnSpc>
                <a:spcPct val="115000"/>
              </a:lnSpc>
              <a:spcBef>
                <a:spcPts val="0"/>
              </a:spcBef>
              <a:spcAft>
                <a:spcPts val="0"/>
              </a:spcAft>
              <a:buClr>
                <a:schemeClr val="dk1"/>
              </a:buClr>
              <a:buSzPts val="2050"/>
              <a:buFont typeface="Calibri"/>
              <a:buChar char="●"/>
            </a:pPr>
            <a:r>
              <a:rPr lang="en-GB" sz="2050" dirty="0">
                <a:solidFill>
                  <a:schemeClr val="dk1"/>
                </a:solidFill>
                <a:latin typeface="Calibri"/>
                <a:ea typeface="Calibri"/>
                <a:cs typeface="Calibri"/>
                <a:sym typeface="Calibri"/>
              </a:rPr>
              <a:t>Croydon Green Recovery Education Network</a:t>
            </a:r>
            <a:endParaRPr sz="2050" dirty="0">
              <a:solidFill>
                <a:schemeClr val="dk1"/>
              </a:solidFill>
              <a:latin typeface="Calibri"/>
              <a:ea typeface="Calibri"/>
              <a:cs typeface="Calibri"/>
              <a:sym typeface="Calibri"/>
            </a:endParaRPr>
          </a:p>
          <a:p>
            <a:pPr marL="457200" lvl="0" indent="-358775" algn="l" rtl="0">
              <a:lnSpc>
                <a:spcPct val="115000"/>
              </a:lnSpc>
              <a:spcBef>
                <a:spcPts val="0"/>
              </a:spcBef>
              <a:spcAft>
                <a:spcPts val="0"/>
              </a:spcAft>
              <a:buClr>
                <a:schemeClr val="dk1"/>
              </a:buClr>
              <a:buSzPts val="2050"/>
              <a:buFont typeface="Calibri"/>
              <a:buChar char="●"/>
            </a:pPr>
            <a:r>
              <a:rPr lang="en-GB" sz="2050" dirty="0">
                <a:solidFill>
                  <a:schemeClr val="dk1"/>
                </a:solidFill>
                <a:latin typeface="Calibri"/>
                <a:ea typeface="Calibri"/>
                <a:cs typeface="Calibri"/>
                <a:sym typeface="Calibri"/>
              </a:rPr>
              <a:t>Croydon FoE Annual General Meeting (AGM) on 20th July in real life – contact </a:t>
            </a:r>
            <a:r>
              <a:rPr lang="en-GB" sz="2050" dirty="0">
                <a:solidFill>
                  <a:schemeClr val="dk1"/>
                </a:solidFill>
                <a:latin typeface="Calibri"/>
                <a:ea typeface="Calibri"/>
                <a:cs typeface="Calibri"/>
                <a:sym typeface="Calibri"/>
                <a:hlinkClick r:id="rId7"/>
              </a:rPr>
              <a:t>friends.of.the.earth.croydon@gmail.com</a:t>
            </a:r>
            <a:r>
              <a:rPr lang="en-GB" sz="2050" dirty="0">
                <a:solidFill>
                  <a:schemeClr val="dk1"/>
                </a:solidFill>
                <a:latin typeface="Calibri"/>
                <a:ea typeface="Calibri"/>
                <a:cs typeface="Calibri"/>
                <a:sym typeface="Calibri"/>
              </a:rPr>
              <a:t> for more info</a:t>
            </a:r>
          </a:p>
          <a:p>
            <a:pPr marL="457200" lvl="0" indent="-358775" algn="l" rtl="0">
              <a:lnSpc>
                <a:spcPct val="115000"/>
              </a:lnSpc>
              <a:spcBef>
                <a:spcPts val="0"/>
              </a:spcBef>
              <a:spcAft>
                <a:spcPts val="0"/>
              </a:spcAft>
              <a:buClr>
                <a:schemeClr val="dk1"/>
              </a:buClr>
              <a:buSzPts val="2050"/>
              <a:buFont typeface="Calibri"/>
              <a:buChar char="●"/>
            </a:pPr>
            <a:r>
              <a:rPr lang="en-GB" sz="2050" dirty="0">
                <a:solidFill>
                  <a:schemeClr val="dk1"/>
                </a:solidFill>
                <a:latin typeface="Calibri"/>
                <a:ea typeface="Calibri"/>
                <a:cs typeface="Calibri"/>
                <a:sym typeface="Calibri"/>
              </a:rPr>
              <a:t>Tuesday, 15 June, 7:30–9pm - </a:t>
            </a:r>
            <a:r>
              <a:rPr lang="en-GB" sz="2050" dirty="0">
                <a:solidFill>
                  <a:schemeClr val="dk1"/>
                </a:solidFill>
                <a:latin typeface="Calibri"/>
                <a:ea typeface="Calibri"/>
                <a:cs typeface="Calibri"/>
                <a:sym typeface="Calibri"/>
                <a:hlinkClick r:id="rId8"/>
              </a:rPr>
              <a:t>Panel discussion on health and air quality impacts of pollution from waste incinerators</a:t>
            </a:r>
            <a:endParaRPr sz="1850" dirty="0">
              <a:solidFill>
                <a:srgbClr val="000000"/>
              </a:solidFill>
              <a:latin typeface="Calibri"/>
              <a:ea typeface="Calibri"/>
              <a:cs typeface="Calibri"/>
              <a:sym typeface="Calibri"/>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42"/>
        <p:cNvGrpSpPr/>
        <p:nvPr/>
      </p:nvGrpSpPr>
      <p:grpSpPr>
        <a:xfrm>
          <a:off x="0" y="0"/>
          <a:ext cx="0" cy="0"/>
          <a:chOff x="0" y="0"/>
          <a:chExt cx="0" cy="0"/>
        </a:xfrm>
      </p:grpSpPr>
      <p:sp>
        <p:nvSpPr>
          <p:cNvPr id="143" name="Google Shape;143;p10"/>
          <p:cNvSpPr txBox="1">
            <a:spLocks noGrp="1"/>
          </p:cNvSpPr>
          <p:nvPr>
            <p:ph type="title"/>
          </p:nvPr>
        </p:nvSpPr>
        <p:spPr>
          <a:xfrm>
            <a:off x="1512900" y="906450"/>
            <a:ext cx="6118200" cy="3330600"/>
          </a:xfrm>
          <a:prstGeom prst="rect">
            <a:avLst/>
          </a:prstGeom>
          <a:noFill/>
          <a:ln>
            <a:noFill/>
          </a:ln>
        </p:spPr>
        <p:txBody>
          <a:bodyPr spcFirstLastPara="1" wrap="square" lIns="68575" tIns="34275" rIns="68575" bIns="34275" anchor="ctr" anchorCtr="0">
            <a:normAutofit/>
          </a:bodyPr>
          <a:lstStyle/>
          <a:p>
            <a:pPr marL="0" lvl="0" indent="0" algn="ctr" rtl="0">
              <a:lnSpc>
                <a:spcPct val="90000"/>
              </a:lnSpc>
              <a:spcBef>
                <a:spcPts val="0"/>
              </a:spcBef>
              <a:spcAft>
                <a:spcPts val="0"/>
              </a:spcAft>
              <a:buClr>
                <a:schemeClr val="dk1"/>
              </a:buClr>
              <a:buSzPts val="990"/>
              <a:buFont typeface="Arial"/>
              <a:buNone/>
            </a:pPr>
            <a:r>
              <a:rPr lang="en-GB" sz="2770">
                <a:latin typeface="Calibri"/>
                <a:ea typeface="Calibri"/>
                <a:cs typeface="Calibri"/>
                <a:sym typeface="Calibri"/>
              </a:rPr>
              <a:t>Next meetup:</a:t>
            </a:r>
            <a:endParaRPr sz="2770">
              <a:latin typeface="Calibri"/>
              <a:ea typeface="Calibri"/>
              <a:cs typeface="Calibri"/>
              <a:sym typeface="Calibri"/>
            </a:endParaRPr>
          </a:p>
          <a:p>
            <a:pPr marL="0" lvl="0" indent="0" algn="ctr" rtl="0">
              <a:lnSpc>
                <a:spcPct val="90000"/>
              </a:lnSpc>
              <a:spcBef>
                <a:spcPts val="0"/>
              </a:spcBef>
              <a:spcAft>
                <a:spcPts val="0"/>
              </a:spcAft>
              <a:buClr>
                <a:schemeClr val="dk1"/>
              </a:buClr>
              <a:buSzPts val="990"/>
              <a:buFont typeface="Arial"/>
              <a:buNone/>
            </a:pPr>
            <a:r>
              <a:rPr lang="en-GB" sz="2770" b="1">
                <a:latin typeface="Calibri"/>
                <a:ea typeface="Calibri"/>
                <a:cs typeface="Calibri"/>
                <a:sym typeface="Calibri"/>
              </a:rPr>
              <a:t>Wednesday 14</a:t>
            </a:r>
            <a:r>
              <a:rPr lang="en-GB" sz="2770" b="1" baseline="30000">
                <a:latin typeface="Calibri"/>
                <a:ea typeface="Calibri"/>
                <a:cs typeface="Calibri"/>
                <a:sym typeface="Calibri"/>
              </a:rPr>
              <a:t>th</a:t>
            </a:r>
            <a:r>
              <a:rPr lang="en-GB" sz="2770" b="1">
                <a:latin typeface="Calibri"/>
                <a:ea typeface="Calibri"/>
                <a:cs typeface="Calibri"/>
                <a:sym typeface="Calibri"/>
              </a:rPr>
              <a:t> July</a:t>
            </a:r>
            <a:endParaRPr sz="2770" b="1">
              <a:latin typeface="Calibri"/>
              <a:ea typeface="Calibri"/>
              <a:cs typeface="Calibri"/>
              <a:sym typeface="Calibri"/>
            </a:endParaRPr>
          </a:p>
          <a:p>
            <a:pPr marL="0" lvl="0" indent="0" algn="ctr" rtl="0">
              <a:lnSpc>
                <a:spcPct val="90000"/>
              </a:lnSpc>
              <a:spcBef>
                <a:spcPts val="0"/>
              </a:spcBef>
              <a:spcAft>
                <a:spcPts val="0"/>
              </a:spcAft>
              <a:buClr>
                <a:schemeClr val="dk1"/>
              </a:buClr>
              <a:buSzPts val="990"/>
              <a:buFont typeface="Arial"/>
              <a:buNone/>
            </a:pPr>
            <a:r>
              <a:rPr lang="en-GB" sz="2770" b="1">
                <a:latin typeface="Calibri"/>
                <a:ea typeface="Calibri"/>
                <a:cs typeface="Calibri"/>
                <a:sym typeface="Calibri"/>
              </a:rPr>
              <a:t>18:30 - 19:30</a:t>
            </a:r>
            <a:endParaRPr sz="2770" b="1">
              <a:latin typeface="Calibri"/>
              <a:ea typeface="Calibri"/>
              <a:cs typeface="Calibri"/>
              <a:sym typeface="Calibri"/>
            </a:endParaRPr>
          </a:p>
          <a:p>
            <a:pPr marL="0" lvl="0" indent="0" algn="ctr" rtl="0">
              <a:lnSpc>
                <a:spcPct val="90000"/>
              </a:lnSpc>
              <a:spcBef>
                <a:spcPts val="0"/>
              </a:spcBef>
              <a:spcAft>
                <a:spcPts val="0"/>
              </a:spcAft>
              <a:buClr>
                <a:schemeClr val="dk1"/>
              </a:buClr>
              <a:buSzPts val="990"/>
              <a:buFont typeface="Arial"/>
              <a:buNone/>
            </a:pPr>
            <a:endParaRPr sz="2770">
              <a:latin typeface="Calibri"/>
              <a:ea typeface="Calibri"/>
              <a:cs typeface="Calibri"/>
              <a:sym typeface="Calibri"/>
            </a:endParaRPr>
          </a:p>
          <a:p>
            <a:pPr marL="0" lvl="0" indent="0" algn="ctr" rtl="0">
              <a:lnSpc>
                <a:spcPct val="90000"/>
              </a:lnSpc>
              <a:spcBef>
                <a:spcPts val="0"/>
              </a:spcBef>
              <a:spcAft>
                <a:spcPts val="0"/>
              </a:spcAft>
              <a:buClr>
                <a:schemeClr val="dk1"/>
              </a:buClr>
              <a:buSzPts val="990"/>
              <a:buFont typeface="Arial"/>
              <a:buNone/>
            </a:pPr>
            <a:r>
              <a:rPr lang="en-GB" sz="2770">
                <a:latin typeface="Calibri"/>
                <a:ea typeface="Calibri"/>
                <a:cs typeface="Calibri"/>
                <a:sym typeface="Calibri"/>
              </a:rPr>
              <a:t>We have a WhatsApp group – let us know if you wish to join.</a:t>
            </a:r>
            <a:endParaRPr sz="2770">
              <a:latin typeface="Calibri"/>
              <a:ea typeface="Calibri"/>
              <a:cs typeface="Calibri"/>
              <a:sym typeface="Calibri"/>
            </a:endParaRPr>
          </a:p>
        </p:txBody>
      </p:sp>
      <p:pic>
        <p:nvPicPr>
          <p:cNvPr id="144" name="Google Shape;144;p10"/>
          <p:cNvPicPr preferRelativeResize="0"/>
          <p:nvPr/>
        </p:nvPicPr>
        <p:blipFill rotWithShape="1">
          <a:blip r:embed="rId3">
            <a:alphaModFix/>
          </a:blip>
          <a:srcRect/>
          <a:stretch/>
        </p:blipFill>
        <p:spPr>
          <a:xfrm>
            <a:off x="7608863" y="139303"/>
            <a:ext cx="1392699" cy="667269"/>
          </a:xfrm>
          <a:prstGeom prst="rect">
            <a:avLst/>
          </a:prstGeom>
          <a:noFill/>
          <a:ln>
            <a:noFill/>
          </a:ln>
        </p:spPr>
      </p:pic>
      <p:sp>
        <p:nvSpPr>
          <p:cNvPr id="145" name="Google Shape;145;p10"/>
          <p:cNvSpPr txBox="1">
            <a:spLocks noGrp="1"/>
          </p:cNvSpPr>
          <p:nvPr>
            <p:ph type="ftr" idx="11"/>
          </p:nvPr>
        </p:nvSpPr>
        <p:spPr>
          <a:xfrm>
            <a:off x="2776050" y="4802675"/>
            <a:ext cx="3591900" cy="238500"/>
          </a:xfrm>
          <a:prstGeom prst="rect">
            <a:avLst/>
          </a:prstGeom>
          <a:noFill/>
          <a:ln>
            <a:noFill/>
          </a:ln>
        </p:spPr>
        <p:txBody>
          <a:bodyPr spcFirstLastPara="1" wrap="square" lIns="68575" tIns="34275" rIns="68575" bIns="34275" anchor="ctr" anchorCtr="0">
            <a:spAutoFit/>
          </a:bodyPr>
          <a:lstStyle/>
          <a:p>
            <a:pPr marL="0" lvl="0" indent="0" algn="ctr" rtl="0">
              <a:lnSpc>
                <a:spcPct val="100000"/>
              </a:lnSpc>
              <a:spcBef>
                <a:spcPts val="0"/>
              </a:spcBef>
              <a:spcAft>
                <a:spcPts val="0"/>
              </a:spcAft>
              <a:buSzPts val="1100"/>
              <a:buNone/>
            </a:pPr>
            <a:r>
              <a:rPr lang="en-GB"/>
              <a:t>Croydon Climate Action Meetup - 9th June 2021</a:t>
            </a:r>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65"/>
        <p:cNvGrpSpPr/>
        <p:nvPr/>
      </p:nvGrpSpPr>
      <p:grpSpPr>
        <a:xfrm>
          <a:off x="0" y="0"/>
          <a:ext cx="0" cy="0"/>
          <a:chOff x="0" y="0"/>
          <a:chExt cx="0" cy="0"/>
        </a:xfrm>
      </p:grpSpPr>
      <p:sp>
        <p:nvSpPr>
          <p:cNvPr id="66" name="Google Shape;66;p2"/>
          <p:cNvSpPr txBox="1">
            <a:spLocks noGrp="1"/>
          </p:cNvSpPr>
          <p:nvPr>
            <p:ph type="title"/>
          </p:nvPr>
        </p:nvSpPr>
        <p:spPr>
          <a:xfrm>
            <a:off x="628650" y="273844"/>
            <a:ext cx="7886700" cy="994200"/>
          </a:xfrm>
          <a:prstGeom prst="rect">
            <a:avLst/>
          </a:prstGeom>
          <a:noFill/>
          <a:ln>
            <a:noFill/>
          </a:ln>
        </p:spPr>
        <p:txBody>
          <a:bodyPr spcFirstLastPara="1" wrap="square" lIns="68575" tIns="34275" rIns="68575" bIns="34275" anchor="ctr" anchorCtr="0">
            <a:normAutofit/>
          </a:bodyPr>
          <a:lstStyle/>
          <a:p>
            <a:pPr marL="0" lvl="0" indent="0" algn="l" rtl="0">
              <a:lnSpc>
                <a:spcPct val="90000"/>
              </a:lnSpc>
              <a:spcBef>
                <a:spcPts val="0"/>
              </a:spcBef>
              <a:spcAft>
                <a:spcPts val="0"/>
              </a:spcAft>
              <a:buClr>
                <a:schemeClr val="dk1"/>
              </a:buClr>
              <a:buSzPts val="3300"/>
              <a:buFont typeface="Calibri"/>
              <a:buNone/>
            </a:pPr>
            <a:r>
              <a:rPr lang="en-GB">
                <a:solidFill>
                  <a:srgbClr val="38761D"/>
                </a:solidFill>
                <a:latin typeface="Calibri"/>
                <a:ea typeface="Calibri"/>
                <a:cs typeface="Calibri"/>
                <a:sym typeface="Calibri"/>
              </a:rPr>
              <a:t>Agenda</a:t>
            </a:r>
            <a:endParaRPr>
              <a:solidFill>
                <a:srgbClr val="38761D"/>
              </a:solidFill>
              <a:latin typeface="Calibri"/>
              <a:ea typeface="Calibri"/>
              <a:cs typeface="Calibri"/>
              <a:sym typeface="Calibri"/>
            </a:endParaRPr>
          </a:p>
        </p:txBody>
      </p:sp>
      <p:sp>
        <p:nvSpPr>
          <p:cNvPr id="67" name="Google Shape;67;p2"/>
          <p:cNvSpPr txBox="1">
            <a:spLocks noGrp="1"/>
          </p:cNvSpPr>
          <p:nvPr>
            <p:ph type="body" idx="1"/>
          </p:nvPr>
        </p:nvSpPr>
        <p:spPr>
          <a:xfrm>
            <a:off x="628650" y="1181800"/>
            <a:ext cx="7886700" cy="3450900"/>
          </a:xfrm>
          <a:prstGeom prst="rect">
            <a:avLst/>
          </a:prstGeom>
          <a:noFill/>
          <a:ln>
            <a:noFill/>
          </a:ln>
        </p:spPr>
        <p:txBody>
          <a:bodyPr spcFirstLastPara="1" wrap="square" lIns="68575" tIns="34275" rIns="68575" bIns="34275" anchor="t" anchorCtr="0">
            <a:normAutofit lnSpcReduction="10000"/>
          </a:bodyPr>
          <a:lstStyle/>
          <a:p>
            <a:pPr marL="381000" lvl="0" indent="-381000" algn="l" rtl="0">
              <a:lnSpc>
                <a:spcPct val="90000"/>
              </a:lnSpc>
              <a:spcBef>
                <a:spcPts val="0"/>
              </a:spcBef>
              <a:spcAft>
                <a:spcPts val="0"/>
              </a:spcAft>
              <a:buSzPts val="2400"/>
              <a:buFont typeface="Calibri"/>
              <a:buAutoNum type="arabicPeriod"/>
            </a:pPr>
            <a:r>
              <a:rPr lang="en-GB" sz="2400">
                <a:latin typeface="Calibri"/>
                <a:ea typeface="Calibri"/>
                <a:cs typeface="Calibri"/>
                <a:sym typeface="Calibri"/>
              </a:rPr>
              <a:t>Introduction - Léonie</a:t>
            </a:r>
            <a:endParaRPr/>
          </a:p>
          <a:p>
            <a:pPr marL="381000" lvl="0" indent="-228600" algn="l" rtl="0">
              <a:lnSpc>
                <a:spcPct val="90000"/>
              </a:lnSpc>
              <a:spcBef>
                <a:spcPts val="0"/>
              </a:spcBef>
              <a:spcAft>
                <a:spcPts val="0"/>
              </a:spcAft>
              <a:buSzPts val="2400"/>
              <a:buFont typeface="Calibri"/>
              <a:buNone/>
            </a:pPr>
            <a:endParaRPr sz="2400">
              <a:latin typeface="Calibri"/>
              <a:ea typeface="Calibri"/>
              <a:cs typeface="Calibri"/>
              <a:sym typeface="Calibri"/>
            </a:endParaRPr>
          </a:p>
          <a:p>
            <a:pPr marL="381000" lvl="0" indent="-381000" algn="l" rtl="0">
              <a:lnSpc>
                <a:spcPct val="90000"/>
              </a:lnSpc>
              <a:spcBef>
                <a:spcPts val="0"/>
              </a:spcBef>
              <a:spcAft>
                <a:spcPts val="0"/>
              </a:spcAft>
              <a:buSzPts val="2400"/>
              <a:buFont typeface="Calibri"/>
              <a:buAutoNum type="arabicPeriod"/>
            </a:pPr>
            <a:r>
              <a:rPr lang="en-GB" sz="2400">
                <a:latin typeface="Calibri"/>
                <a:ea typeface="Calibri"/>
                <a:cs typeface="Calibri"/>
                <a:sym typeface="Calibri"/>
              </a:rPr>
              <a:t>Green New Deal petition and hub – Connie</a:t>
            </a:r>
            <a:endParaRPr/>
          </a:p>
          <a:p>
            <a:pPr marL="381000" lvl="0" indent="-228600" algn="l" rtl="0">
              <a:lnSpc>
                <a:spcPct val="90000"/>
              </a:lnSpc>
              <a:spcBef>
                <a:spcPts val="0"/>
              </a:spcBef>
              <a:spcAft>
                <a:spcPts val="0"/>
              </a:spcAft>
              <a:buSzPts val="2400"/>
              <a:buFont typeface="Calibri"/>
              <a:buNone/>
            </a:pPr>
            <a:endParaRPr sz="2400">
              <a:latin typeface="Calibri"/>
              <a:ea typeface="Calibri"/>
              <a:cs typeface="Calibri"/>
              <a:sym typeface="Calibri"/>
            </a:endParaRPr>
          </a:p>
          <a:p>
            <a:pPr marL="381000" lvl="0" indent="-381000" algn="l" rtl="0">
              <a:lnSpc>
                <a:spcPct val="90000"/>
              </a:lnSpc>
              <a:spcBef>
                <a:spcPts val="0"/>
              </a:spcBef>
              <a:spcAft>
                <a:spcPts val="0"/>
              </a:spcAft>
              <a:buSzPts val="2400"/>
              <a:buFont typeface="Calibri"/>
              <a:buAutoNum type="arabicPeriod"/>
            </a:pPr>
            <a:r>
              <a:rPr lang="en-GB" sz="2400">
                <a:latin typeface="Calibri"/>
                <a:ea typeface="Calibri"/>
                <a:cs typeface="Calibri"/>
                <a:sym typeface="Calibri"/>
              </a:rPr>
              <a:t>Plastic-free July – Grace</a:t>
            </a:r>
            <a:endParaRPr/>
          </a:p>
          <a:p>
            <a:pPr marL="381000" lvl="0" indent="-228600" algn="l" rtl="0">
              <a:lnSpc>
                <a:spcPct val="90000"/>
              </a:lnSpc>
              <a:spcBef>
                <a:spcPts val="0"/>
              </a:spcBef>
              <a:spcAft>
                <a:spcPts val="0"/>
              </a:spcAft>
              <a:buSzPts val="2400"/>
              <a:buFont typeface="Calibri"/>
              <a:buNone/>
            </a:pPr>
            <a:endParaRPr sz="2400">
              <a:latin typeface="Calibri"/>
              <a:ea typeface="Calibri"/>
              <a:cs typeface="Calibri"/>
              <a:sym typeface="Calibri"/>
            </a:endParaRPr>
          </a:p>
          <a:p>
            <a:pPr marL="381000" lvl="0" indent="-381000" algn="l" rtl="0">
              <a:lnSpc>
                <a:spcPct val="90000"/>
              </a:lnSpc>
              <a:spcBef>
                <a:spcPts val="0"/>
              </a:spcBef>
              <a:spcAft>
                <a:spcPts val="0"/>
              </a:spcAft>
              <a:buSzPts val="2400"/>
              <a:buFont typeface="Calibri"/>
              <a:buAutoNum type="arabicPeriod"/>
            </a:pPr>
            <a:r>
              <a:rPr lang="en-GB" sz="2400">
                <a:latin typeface="Calibri"/>
                <a:ea typeface="Calibri"/>
                <a:cs typeface="Calibri"/>
                <a:sym typeface="Calibri"/>
              </a:rPr>
              <a:t>Clean Air Day - Katherine</a:t>
            </a:r>
            <a:endParaRPr/>
          </a:p>
          <a:p>
            <a:pPr marL="381000" lvl="0" indent="-228600" algn="l" rtl="0">
              <a:lnSpc>
                <a:spcPct val="90000"/>
              </a:lnSpc>
              <a:spcBef>
                <a:spcPts val="0"/>
              </a:spcBef>
              <a:spcAft>
                <a:spcPts val="0"/>
              </a:spcAft>
              <a:buSzPts val="2400"/>
              <a:buFont typeface="Calibri"/>
              <a:buNone/>
            </a:pPr>
            <a:endParaRPr sz="2400">
              <a:latin typeface="Calibri"/>
              <a:ea typeface="Calibri"/>
              <a:cs typeface="Calibri"/>
              <a:sym typeface="Calibri"/>
            </a:endParaRPr>
          </a:p>
          <a:p>
            <a:pPr marL="381000" lvl="0" indent="-381000" algn="l" rtl="0">
              <a:lnSpc>
                <a:spcPct val="90000"/>
              </a:lnSpc>
              <a:spcBef>
                <a:spcPts val="0"/>
              </a:spcBef>
              <a:spcAft>
                <a:spcPts val="0"/>
              </a:spcAft>
              <a:buSzPts val="2400"/>
              <a:buFont typeface="Calibri"/>
              <a:buAutoNum type="arabicPeriod"/>
            </a:pPr>
            <a:r>
              <a:rPr lang="en-GB" sz="2400">
                <a:latin typeface="Calibri"/>
                <a:ea typeface="Calibri"/>
                <a:cs typeface="Calibri"/>
                <a:sym typeface="Calibri"/>
              </a:rPr>
              <a:t>Croydon’s Great Big Green Week – Omar</a:t>
            </a:r>
            <a:endParaRPr/>
          </a:p>
          <a:p>
            <a:pPr marL="381000" lvl="0" indent="-228600" algn="l" rtl="0">
              <a:lnSpc>
                <a:spcPct val="90000"/>
              </a:lnSpc>
              <a:spcBef>
                <a:spcPts val="0"/>
              </a:spcBef>
              <a:spcAft>
                <a:spcPts val="0"/>
              </a:spcAft>
              <a:buSzPts val="2400"/>
              <a:buFont typeface="Calibri"/>
              <a:buNone/>
            </a:pPr>
            <a:endParaRPr sz="2400">
              <a:latin typeface="Calibri"/>
              <a:ea typeface="Calibri"/>
              <a:cs typeface="Calibri"/>
              <a:sym typeface="Calibri"/>
            </a:endParaRPr>
          </a:p>
          <a:p>
            <a:pPr marL="381000" lvl="0" indent="-381000" algn="l" rtl="0">
              <a:lnSpc>
                <a:spcPct val="90000"/>
              </a:lnSpc>
              <a:spcBef>
                <a:spcPts val="0"/>
              </a:spcBef>
              <a:spcAft>
                <a:spcPts val="0"/>
              </a:spcAft>
              <a:buSzPts val="2400"/>
              <a:buFont typeface="Calibri"/>
              <a:buAutoNum type="arabicPeriod"/>
            </a:pPr>
            <a:r>
              <a:rPr lang="en-GB" sz="2400">
                <a:latin typeface="Calibri"/>
                <a:ea typeface="Calibri"/>
                <a:cs typeface="Calibri"/>
                <a:sym typeface="Calibri"/>
              </a:rPr>
              <a:t>Any other business - All</a:t>
            </a:r>
            <a:endParaRPr sz="2400">
              <a:latin typeface="Calibri"/>
              <a:ea typeface="Calibri"/>
              <a:cs typeface="Calibri"/>
              <a:sym typeface="Calibri"/>
            </a:endParaRPr>
          </a:p>
        </p:txBody>
      </p:sp>
      <p:sp>
        <p:nvSpPr>
          <p:cNvPr id="68" name="Google Shape;68;p2"/>
          <p:cNvSpPr txBox="1">
            <a:spLocks noGrp="1"/>
          </p:cNvSpPr>
          <p:nvPr>
            <p:ph type="ftr" idx="11"/>
          </p:nvPr>
        </p:nvSpPr>
        <p:spPr>
          <a:xfrm>
            <a:off x="2776050" y="4802675"/>
            <a:ext cx="3591900" cy="238500"/>
          </a:xfrm>
          <a:prstGeom prst="rect">
            <a:avLst/>
          </a:prstGeom>
          <a:noFill/>
          <a:ln>
            <a:noFill/>
          </a:ln>
        </p:spPr>
        <p:txBody>
          <a:bodyPr spcFirstLastPara="1" wrap="square" lIns="68575" tIns="34275" rIns="68575" bIns="34275" anchor="ctr" anchorCtr="0">
            <a:spAutoFit/>
          </a:bodyPr>
          <a:lstStyle/>
          <a:p>
            <a:pPr marL="0" lvl="0" indent="0" algn="ctr" rtl="0">
              <a:lnSpc>
                <a:spcPct val="100000"/>
              </a:lnSpc>
              <a:spcBef>
                <a:spcPts val="0"/>
              </a:spcBef>
              <a:spcAft>
                <a:spcPts val="0"/>
              </a:spcAft>
              <a:buSzPts val="1100"/>
              <a:buNone/>
            </a:pPr>
            <a:r>
              <a:rPr lang="en-GB"/>
              <a:t>Croydon Climate Action Meetup - 9th June 2021</a:t>
            </a:r>
            <a:endParaRPr/>
          </a:p>
        </p:txBody>
      </p:sp>
      <p:pic>
        <p:nvPicPr>
          <p:cNvPr id="69" name="Google Shape;69;p2"/>
          <p:cNvPicPr preferRelativeResize="0"/>
          <p:nvPr/>
        </p:nvPicPr>
        <p:blipFill rotWithShape="1">
          <a:blip r:embed="rId3">
            <a:alphaModFix/>
          </a:blip>
          <a:srcRect/>
          <a:stretch/>
        </p:blipFill>
        <p:spPr>
          <a:xfrm>
            <a:off x="7608863" y="139303"/>
            <a:ext cx="1392699" cy="667269"/>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73"/>
        <p:cNvGrpSpPr/>
        <p:nvPr/>
      </p:nvGrpSpPr>
      <p:grpSpPr>
        <a:xfrm>
          <a:off x="0" y="0"/>
          <a:ext cx="0" cy="0"/>
          <a:chOff x="0" y="0"/>
          <a:chExt cx="0" cy="0"/>
        </a:xfrm>
      </p:grpSpPr>
      <p:sp>
        <p:nvSpPr>
          <p:cNvPr id="74" name="Google Shape;74;p3"/>
          <p:cNvSpPr txBox="1">
            <a:spLocks noGrp="1"/>
          </p:cNvSpPr>
          <p:nvPr>
            <p:ph type="title"/>
          </p:nvPr>
        </p:nvSpPr>
        <p:spPr>
          <a:xfrm>
            <a:off x="628650" y="139294"/>
            <a:ext cx="7886700" cy="994200"/>
          </a:xfrm>
          <a:prstGeom prst="rect">
            <a:avLst/>
          </a:prstGeom>
          <a:noFill/>
          <a:ln>
            <a:noFill/>
          </a:ln>
        </p:spPr>
        <p:txBody>
          <a:bodyPr spcFirstLastPara="1" wrap="square" lIns="68575" tIns="34275" rIns="68575" bIns="34275" anchor="ctr" anchorCtr="0">
            <a:normAutofit/>
          </a:bodyPr>
          <a:lstStyle/>
          <a:p>
            <a:pPr marL="0" lvl="0" indent="0" algn="l" rtl="0">
              <a:lnSpc>
                <a:spcPct val="90000"/>
              </a:lnSpc>
              <a:spcBef>
                <a:spcPts val="0"/>
              </a:spcBef>
              <a:spcAft>
                <a:spcPts val="0"/>
              </a:spcAft>
              <a:buSzPts val="1400"/>
              <a:buNone/>
            </a:pPr>
            <a:r>
              <a:rPr lang="en-GB">
                <a:latin typeface="Calibri"/>
                <a:ea typeface="Calibri"/>
                <a:cs typeface="Calibri"/>
                <a:sym typeface="Calibri"/>
              </a:rPr>
              <a:t>Feedback from Croydon Council meeting</a:t>
            </a:r>
            <a:endParaRPr>
              <a:latin typeface="Calibri"/>
              <a:ea typeface="Calibri"/>
              <a:cs typeface="Calibri"/>
              <a:sym typeface="Calibri"/>
            </a:endParaRPr>
          </a:p>
        </p:txBody>
      </p:sp>
      <p:sp>
        <p:nvSpPr>
          <p:cNvPr id="75" name="Google Shape;75;p3"/>
          <p:cNvSpPr txBox="1">
            <a:spLocks noGrp="1"/>
          </p:cNvSpPr>
          <p:nvPr>
            <p:ph type="body" idx="1"/>
          </p:nvPr>
        </p:nvSpPr>
        <p:spPr>
          <a:xfrm>
            <a:off x="173474" y="986075"/>
            <a:ext cx="8659027" cy="3464400"/>
          </a:xfrm>
          <a:prstGeom prst="rect">
            <a:avLst/>
          </a:prstGeom>
          <a:noFill/>
          <a:ln>
            <a:noFill/>
          </a:ln>
        </p:spPr>
        <p:txBody>
          <a:bodyPr spcFirstLastPara="1" wrap="square" lIns="68575" tIns="34275" rIns="68575" bIns="34275" anchor="t" anchorCtr="0">
            <a:noAutofit/>
          </a:bodyPr>
          <a:lstStyle/>
          <a:p>
            <a:pPr marL="457200" lvl="0" indent="-358775" algn="l" rtl="0">
              <a:lnSpc>
                <a:spcPct val="70000"/>
              </a:lnSpc>
              <a:spcBef>
                <a:spcPts val="1200"/>
              </a:spcBef>
              <a:spcAft>
                <a:spcPts val="0"/>
              </a:spcAft>
              <a:buClr>
                <a:srgbClr val="000000"/>
              </a:buClr>
              <a:buSzPts val="2050"/>
              <a:buFont typeface="Calibri"/>
              <a:buChar char="●"/>
            </a:pPr>
            <a:r>
              <a:rPr lang="en-GB" sz="2050">
                <a:solidFill>
                  <a:srgbClr val="000000"/>
                </a:solidFill>
                <a:latin typeface="Calibri"/>
                <a:ea typeface="Calibri"/>
                <a:cs typeface="Calibri"/>
                <a:sym typeface="Calibri"/>
              </a:rPr>
              <a:t>On Monday 7th June, Croydon Council accepted the recommendations of the report from the Croydon Climate Crisis Commission (CCCC).</a:t>
            </a:r>
            <a:endParaRPr sz="2050">
              <a:solidFill>
                <a:srgbClr val="000000"/>
              </a:solidFill>
              <a:latin typeface="Calibri"/>
              <a:ea typeface="Calibri"/>
              <a:cs typeface="Calibri"/>
              <a:sym typeface="Calibri"/>
            </a:endParaRPr>
          </a:p>
          <a:p>
            <a:pPr marL="457200" lvl="0" indent="0" algn="l" rtl="0">
              <a:lnSpc>
                <a:spcPct val="70000"/>
              </a:lnSpc>
              <a:spcBef>
                <a:spcPts val="1200"/>
              </a:spcBef>
              <a:spcAft>
                <a:spcPts val="0"/>
              </a:spcAft>
              <a:buNone/>
            </a:pPr>
            <a:endParaRPr sz="2050">
              <a:solidFill>
                <a:srgbClr val="000000"/>
              </a:solidFill>
              <a:latin typeface="Calibri"/>
              <a:ea typeface="Calibri"/>
              <a:cs typeface="Calibri"/>
              <a:sym typeface="Calibri"/>
            </a:endParaRPr>
          </a:p>
          <a:p>
            <a:pPr marL="457200" lvl="0" indent="-358775" algn="l" rtl="0">
              <a:lnSpc>
                <a:spcPct val="70000"/>
              </a:lnSpc>
              <a:spcBef>
                <a:spcPts val="1200"/>
              </a:spcBef>
              <a:spcAft>
                <a:spcPts val="0"/>
              </a:spcAft>
              <a:buClr>
                <a:srgbClr val="000000"/>
              </a:buClr>
              <a:buSzPts val="2050"/>
              <a:buFont typeface="Calibri"/>
              <a:buChar char="●"/>
            </a:pPr>
            <a:r>
              <a:rPr lang="en-GB" sz="2050">
                <a:solidFill>
                  <a:srgbClr val="000000"/>
                </a:solidFill>
                <a:latin typeface="Calibri"/>
                <a:ea typeface="Calibri"/>
                <a:cs typeface="Calibri"/>
                <a:sym typeface="Calibri"/>
              </a:rPr>
              <a:t>There will be opportunities off the back of this to work with the Council to help reach the net-zero targets.</a:t>
            </a:r>
            <a:endParaRPr sz="2050">
              <a:solidFill>
                <a:srgbClr val="000000"/>
              </a:solidFill>
              <a:latin typeface="Calibri"/>
              <a:ea typeface="Calibri"/>
              <a:cs typeface="Calibri"/>
              <a:sym typeface="Calibri"/>
            </a:endParaRPr>
          </a:p>
          <a:p>
            <a:pPr marL="457200" lvl="0" indent="0" algn="l" rtl="0">
              <a:lnSpc>
                <a:spcPct val="70000"/>
              </a:lnSpc>
              <a:spcBef>
                <a:spcPts val="1200"/>
              </a:spcBef>
              <a:spcAft>
                <a:spcPts val="0"/>
              </a:spcAft>
              <a:buNone/>
            </a:pPr>
            <a:endParaRPr sz="2050">
              <a:solidFill>
                <a:srgbClr val="000000"/>
              </a:solidFill>
              <a:latin typeface="Calibri"/>
              <a:ea typeface="Calibri"/>
              <a:cs typeface="Calibri"/>
              <a:sym typeface="Calibri"/>
            </a:endParaRPr>
          </a:p>
          <a:p>
            <a:pPr marL="457200" lvl="0" indent="-358775" algn="l" rtl="0">
              <a:lnSpc>
                <a:spcPct val="70000"/>
              </a:lnSpc>
              <a:spcBef>
                <a:spcPts val="1200"/>
              </a:spcBef>
              <a:spcAft>
                <a:spcPts val="0"/>
              </a:spcAft>
              <a:buClr>
                <a:srgbClr val="000000"/>
              </a:buClr>
              <a:buSzPts val="2050"/>
              <a:buFont typeface="Calibri"/>
              <a:buChar char="●"/>
            </a:pPr>
            <a:r>
              <a:rPr lang="en-GB" sz="2050">
                <a:solidFill>
                  <a:srgbClr val="000000"/>
                </a:solidFill>
                <a:latin typeface="Calibri"/>
                <a:ea typeface="Calibri"/>
                <a:cs typeface="Calibri"/>
                <a:sym typeface="Calibri"/>
              </a:rPr>
              <a:t>You can the report </a:t>
            </a:r>
            <a:r>
              <a:rPr lang="en-GB" sz="2050" u="sng">
                <a:solidFill>
                  <a:schemeClr val="hlink"/>
                </a:solidFill>
                <a:latin typeface="Calibri"/>
                <a:ea typeface="Calibri"/>
                <a:cs typeface="Calibri"/>
                <a:sym typeface="Calibri"/>
                <a:hlinkClick r:id="rId3"/>
              </a:rPr>
              <a:t>here</a:t>
            </a:r>
            <a:r>
              <a:rPr lang="en-GB" sz="2050">
                <a:solidFill>
                  <a:srgbClr val="000000"/>
                </a:solidFill>
                <a:latin typeface="Calibri"/>
                <a:ea typeface="Calibri"/>
                <a:cs typeface="Calibri"/>
                <a:sym typeface="Calibri"/>
              </a:rPr>
              <a:t>.</a:t>
            </a:r>
            <a:endParaRPr sz="2050">
              <a:solidFill>
                <a:srgbClr val="000000"/>
              </a:solidFill>
              <a:latin typeface="Calibri"/>
              <a:ea typeface="Calibri"/>
              <a:cs typeface="Calibri"/>
              <a:sym typeface="Calibri"/>
            </a:endParaRPr>
          </a:p>
        </p:txBody>
      </p:sp>
      <p:pic>
        <p:nvPicPr>
          <p:cNvPr id="76" name="Google Shape;76;p3"/>
          <p:cNvPicPr preferRelativeResize="0"/>
          <p:nvPr/>
        </p:nvPicPr>
        <p:blipFill rotWithShape="1">
          <a:blip r:embed="rId4">
            <a:alphaModFix/>
          </a:blip>
          <a:srcRect/>
          <a:stretch/>
        </p:blipFill>
        <p:spPr>
          <a:xfrm>
            <a:off x="7608863" y="139303"/>
            <a:ext cx="1392699" cy="667269"/>
          </a:xfrm>
          <a:prstGeom prst="rect">
            <a:avLst/>
          </a:prstGeom>
          <a:noFill/>
          <a:ln>
            <a:noFill/>
          </a:ln>
        </p:spPr>
      </p:pic>
      <p:sp>
        <p:nvSpPr>
          <p:cNvPr id="77" name="Google Shape;77;p3"/>
          <p:cNvSpPr txBox="1">
            <a:spLocks noGrp="1"/>
          </p:cNvSpPr>
          <p:nvPr>
            <p:ph type="ftr" idx="11"/>
          </p:nvPr>
        </p:nvSpPr>
        <p:spPr>
          <a:xfrm>
            <a:off x="2776050" y="4802675"/>
            <a:ext cx="3591900" cy="238500"/>
          </a:xfrm>
          <a:prstGeom prst="rect">
            <a:avLst/>
          </a:prstGeom>
          <a:noFill/>
          <a:ln>
            <a:noFill/>
          </a:ln>
        </p:spPr>
        <p:txBody>
          <a:bodyPr spcFirstLastPara="1" wrap="square" lIns="68575" tIns="34275" rIns="68575" bIns="34275" anchor="ctr" anchorCtr="0">
            <a:spAutoFit/>
          </a:bodyPr>
          <a:lstStyle/>
          <a:p>
            <a:pPr marL="0" lvl="0" indent="0" algn="ctr" rtl="0">
              <a:lnSpc>
                <a:spcPct val="100000"/>
              </a:lnSpc>
              <a:spcBef>
                <a:spcPts val="0"/>
              </a:spcBef>
              <a:spcAft>
                <a:spcPts val="0"/>
              </a:spcAft>
              <a:buSzPts val="1100"/>
              <a:buNone/>
            </a:pPr>
            <a:r>
              <a:rPr lang="en-GB"/>
              <a:t>Croydon Climate Action Meetup - 9th June 2021</a:t>
            </a:r>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81"/>
        <p:cNvGrpSpPr/>
        <p:nvPr/>
      </p:nvGrpSpPr>
      <p:grpSpPr>
        <a:xfrm>
          <a:off x="0" y="0"/>
          <a:ext cx="0" cy="0"/>
          <a:chOff x="0" y="0"/>
          <a:chExt cx="0" cy="0"/>
        </a:xfrm>
      </p:grpSpPr>
      <p:sp>
        <p:nvSpPr>
          <p:cNvPr id="82" name="Google Shape;82;p4"/>
          <p:cNvSpPr txBox="1">
            <a:spLocks noGrp="1"/>
          </p:cNvSpPr>
          <p:nvPr>
            <p:ph type="title"/>
          </p:nvPr>
        </p:nvSpPr>
        <p:spPr>
          <a:xfrm>
            <a:off x="628650" y="139294"/>
            <a:ext cx="7886700" cy="994200"/>
          </a:xfrm>
          <a:prstGeom prst="rect">
            <a:avLst/>
          </a:prstGeom>
          <a:noFill/>
          <a:ln>
            <a:noFill/>
          </a:ln>
        </p:spPr>
        <p:txBody>
          <a:bodyPr spcFirstLastPara="1" wrap="square" lIns="68575" tIns="34275" rIns="68575" bIns="34275" anchor="ctr" anchorCtr="0">
            <a:normAutofit/>
          </a:bodyPr>
          <a:lstStyle/>
          <a:p>
            <a:pPr marL="0" lvl="0" indent="0" algn="l" rtl="0">
              <a:lnSpc>
                <a:spcPct val="90000"/>
              </a:lnSpc>
              <a:spcBef>
                <a:spcPts val="0"/>
              </a:spcBef>
              <a:spcAft>
                <a:spcPts val="0"/>
              </a:spcAft>
              <a:buSzPts val="1400"/>
              <a:buNone/>
            </a:pPr>
            <a:r>
              <a:rPr lang="en-GB">
                <a:latin typeface="Calibri"/>
                <a:ea typeface="Calibri"/>
                <a:cs typeface="Calibri"/>
                <a:sym typeface="Calibri"/>
              </a:rPr>
              <a:t>Green New Deal petition and hub</a:t>
            </a:r>
            <a:endParaRPr>
              <a:latin typeface="Calibri"/>
              <a:ea typeface="Calibri"/>
              <a:cs typeface="Calibri"/>
              <a:sym typeface="Calibri"/>
            </a:endParaRPr>
          </a:p>
        </p:txBody>
      </p:sp>
      <p:sp>
        <p:nvSpPr>
          <p:cNvPr id="83" name="Google Shape;83;p4"/>
          <p:cNvSpPr txBox="1">
            <a:spLocks noGrp="1"/>
          </p:cNvSpPr>
          <p:nvPr>
            <p:ph type="body" idx="1"/>
          </p:nvPr>
        </p:nvSpPr>
        <p:spPr>
          <a:xfrm>
            <a:off x="173474" y="986075"/>
            <a:ext cx="5293869" cy="3464400"/>
          </a:xfrm>
          <a:prstGeom prst="rect">
            <a:avLst/>
          </a:prstGeom>
          <a:noFill/>
          <a:ln>
            <a:noFill/>
          </a:ln>
        </p:spPr>
        <p:txBody>
          <a:bodyPr spcFirstLastPara="1" wrap="square" lIns="68575" tIns="34275" rIns="68575" bIns="34275" anchor="t" anchorCtr="0">
            <a:noAutofit/>
          </a:bodyPr>
          <a:lstStyle/>
          <a:p>
            <a:pPr marL="342900" lvl="0" indent="-342900" algn="l" rtl="0">
              <a:lnSpc>
                <a:spcPct val="70000"/>
              </a:lnSpc>
              <a:spcBef>
                <a:spcPts val="1200"/>
              </a:spcBef>
              <a:spcAft>
                <a:spcPts val="0"/>
              </a:spcAft>
              <a:buSzPts val="1018"/>
              <a:buChar char="●"/>
            </a:pPr>
            <a:r>
              <a:rPr lang="en-GB" sz="2050">
                <a:solidFill>
                  <a:srgbClr val="000000"/>
                </a:solidFill>
                <a:latin typeface="Calibri"/>
                <a:ea typeface="Calibri"/>
                <a:cs typeface="Calibri"/>
                <a:sym typeface="Calibri"/>
              </a:rPr>
              <a:t>There is a petition to demand a Green New Deal for Croydon – please sign and share!</a:t>
            </a:r>
            <a:endParaRPr/>
          </a:p>
          <a:p>
            <a:pPr marL="0" lvl="0" indent="0" algn="l" rtl="0">
              <a:lnSpc>
                <a:spcPct val="70000"/>
              </a:lnSpc>
              <a:spcBef>
                <a:spcPts val="2400"/>
              </a:spcBef>
              <a:spcAft>
                <a:spcPts val="0"/>
              </a:spcAft>
              <a:buSzPts val="1018"/>
              <a:buNone/>
            </a:pPr>
            <a:r>
              <a:rPr lang="en-GB" sz="2050" u="sng">
                <a:solidFill>
                  <a:srgbClr val="000000"/>
                </a:solidFill>
                <a:latin typeface="Calibri"/>
                <a:ea typeface="Calibri"/>
                <a:cs typeface="Calibri"/>
                <a:sym typeface="Calibri"/>
                <a:hlinkClick r:id="rId3">
                  <a:extLst>
                    <a:ext uri="{A12FA001-AC4F-418D-AE19-62706E023703}">
                      <ahyp:hlinkClr xmlns:ahyp="http://schemas.microsoft.com/office/drawing/2018/hyperlinkcolor" val="tx"/>
                    </a:ext>
                  </a:extLst>
                </a:hlinkClick>
              </a:rPr>
              <a:t>https://actionnetwork.org/petitions/croydon-demands-a-green-new-deal?source=twitter&amp;</a:t>
            </a:r>
            <a:endParaRPr sz="2050">
              <a:solidFill>
                <a:srgbClr val="000000"/>
              </a:solidFill>
              <a:latin typeface="Calibri"/>
              <a:ea typeface="Calibri"/>
              <a:cs typeface="Calibri"/>
              <a:sym typeface="Calibri"/>
            </a:endParaRPr>
          </a:p>
          <a:p>
            <a:pPr marL="342900" lvl="0" indent="-342900" algn="l" rtl="0">
              <a:lnSpc>
                <a:spcPct val="70000"/>
              </a:lnSpc>
              <a:spcBef>
                <a:spcPts val="2400"/>
              </a:spcBef>
              <a:spcAft>
                <a:spcPts val="0"/>
              </a:spcAft>
              <a:buSzPts val="1018"/>
              <a:buChar char="●"/>
            </a:pPr>
            <a:r>
              <a:rPr lang="en-GB" sz="2050">
                <a:solidFill>
                  <a:srgbClr val="000000"/>
                </a:solidFill>
                <a:latin typeface="Calibri"/>
                <a:ea typeface="Calibri"/>
                <a:cs typeface="Calibri"/>
                <a:sym typeface="Calibri"/>
              </a:rPr>
              <a:t>This will go to Croydon Council</a:t>
            </a:r>
            <a:endParaRPr/>
          </a:p>
          <a:p>
            <a:pPr marL="342900" lvl="0" indent="-342900" algn="l" rtl="0">
              <a:lnSpc>
                <a:spcPct val="70000"/>
              </a:lnSpc>
              <a:spcBef>
                <a:spcPts val="2400"/>
              </a:spcBef>
              <a:spcAft>
                <a:spcPts val="0"/>
              </a:spcAft>
              <a:buSzPts val="1018"/>
              <a:buChar char="●"/>
            </a:pPr>
            <a:r>
              <a:rPr lang="en-GB" sz="2050">
                <a:solidFill>
                  <a:srgbClr val="000000"/>
                </a:solidFill>
                <a:latin typeface="Calibri"/>
                <a:ea typeface="Calibri"/>
                <a:cs typeface="Calibri"/>
                <a:sym typeface="Calibri"/>
              </a:rPr>
              <a:t>Also in process of setting up a GND hub for Croydon</a:t>
            </a:r>
            <a:endParaRPr/>
          </a:p>
          <a:p>
            <a:pPr marL="342900" lvl="0" indent="-278257" algn="l" rtl="0">
              <a:lnSpc>
                <a:spcPct val="70000"/>
              </a:lnSpc>
              <a:spcBef>
                <a:spcPts val="2400"/>
              </a:spcBef>
              <a:spcAft>
                <a:spcPts val="1200"/>
              </a:spcAft>
              <a:buSzPts val="1018"/>
              <a:buNone/>
            </a:pPr>
            <a:endParaRPr sz="2050">
              <a:solidFill>
                <a:srgbClr val="000000"/>
              </a:solidFill>
              <a:latin typeface="Calibri"/>
              <a:ea typeface="Calibri"/>
              <a:cs typeface="Calibri"/>
              <a:sym typeface="Calibri"/>
            </a:endParaRPr>
          </a:p>
        </p:txBody>
      </p:sp>
      <p:pic>
        <p:nvPicPr>
          <p:cNvPr id="84" name="Google Shape;84;p4"/>
          <p:cNvPicPr preferRelativeResize="0"/>
          <p:nvPr/>
        </p:nvPicPr>
        <p:blipFill rotWithShape="1">
          <a:blip r:embed="rId4">
            <a:alphaModFix/>
          </a:blip>
          <a:srcRect/>
          <a:stretch/>
        </p:blipFill>
        <p:spPr>
          <a:xfrm>
            <a:off x="7608863" y="139303"/>
            <a:ext cx="1392699" cy="667269"/>
          </a:xfrm>
          <a:prstGeom prst="rect">
            <a:avLst/>
          </a:prstGeom>
          <a:noFill/>
          <a:ln>
            <a:noFill/>
          </a:ln>
        </p:spPr>
      </p:pic>
      <p:sp>
        <p:nvSpPr>
          <p:cNvPr id="85" name="Google Shape;85;p4"/>
          <p:cNvSpPr txBox="1">
            <a:spLocks noGrp="1"/>
          </p:cNvSpPr>
          <p:nvPr>
            <p:ph type="ftr" idx="11"/>
          </p:nvPr>
        </p:nvSpPr>
        <p:spPr>
          <a:xfrm>
            <a:off x="2776050" y="4802675"/>
            <a:ext cx="3591900" cy="238500"/>
          </a:xfrm>
          <a:prstGeom prst="rect">
            <a:avLst/>
          </a:prstGeom>
          <a:noFill/>
          <a:ln>
            <a:noFill/>
          </a:ln>
        </p:spPr>
        <p:txBody>
          <a:bodyPr spcFirstLastPara="1" wrap="square" lIns="68575" tIns="34275" rIns="68575" bIns="34275" anchor="ctr" anchorCtr="0">
            <a:spAutoFit/>
          </a:bodyPr>
          <a:lstStyle/>
          <a:p>
            <a:pPr marL="0" lvl="0" indent="0" algn="ctr" rtl="0">
              <a:lnSpc>
                <a:spcPct val="100000"/>
              </a:lnSpc>
              <a:spcBef>
                <a:spcPts val="0"/>
              </a:spcBef>
              <a:spcAft>
                <a:spcPts val="0"/>
              </a:spcAft>
              <a:buSzPts val="1100"/>
              <a:buNone/>
            </a:pPr>
            <a:r>
              <a:rPr lang="en-GB"/>
              <a:t>Croydon Climate Action Meetup - 9th June 2021</a:t>
            </a:r>
            <a:endParaRPr/>
          </a:p>
        </p:txBody>
      </p:sp>
      <p:pic>
        <p:nvPicPr>
          <p:cNvPr id="86" name="Google Shape;86;p4" descr="A picture containing text&#10;&#10;Description automatically generated"/>
          <p:cNvPicPr preferRelativeResize="0"/>
          <p:nvPr/>
        </p:nvPicPr>
        <p:blipFill rotWithShape="1">
          <a:blip r:embed="rId5">
            <a:alphaModFix/>
          </a:blip>
          <a:srcRect/>
          <a:stretch/>
        </p:blipFill>
        <p:spPr>
          <a:xfrm>
            <a:off x="5710450" y="1047747"/>
            <a:ext cx="3048006" cy="3048006"/>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90"/>
        <p:cNvGrpSpPr/>
        <p:nvPr/>
      </p:nvGrpSpPr>
      <p:grpSpPr>
        <a:xfrm>
          <a:off x="0" y="0"/>
          <a:ext cx="0" cy="0"/>
          <a:chOff x="0" y="0"/>
          <a:chExt cx="0" cy="0"/>
        </a:xfrm>
      </p:grpSpPr>
      <p:sp>
        <p:nvSpPr>
          <p:cNvPr id="91" name="Google Shape;91;p5"/>
          <p:cNvSpPr txBox="1">
            <a:spLocks noGrp="1"/>
          </p:cNvSpPr>
          <p:nvPr>
            <p:ph type="title"/>
          </p:nvPr>
        </p:nvSpPr>
        <p:spPr>
          <a:xfrm>
            <a:off x="628650" y="139294"/>
            <a:ext cx="7886700" cy="994200"/>
          </a:xfrm>
          <a:prstGeom prst="rect">
            <a:avLst/>
          </a:prstGeom>
          <a:noFill/>
          <a:ln>
            <a:noFill/>
          </a:ln>
        </p:spPr>
        <p:txBody>
          <a:bodyPr spcFirstLastPara="1" wrap="square" lIns="68575" tIns="34275" rIns="68575" bIns="34275" anchor="ctr" anchorCtr="0">
            <a:normAutofit/>
          </a:bodyPr>
          <a:lstStyle/>
          <a:p>
            <a:pPr marL="0" lvl="0" indent="0" algn="l" rtl="0">
              <a:lnSpc>
                <a:spcPct val="90000"/>
              </a:lnSpc>
              <a:spcBef>
                <a:spcPts val="0"/>
              </a:spcBef>
              <a:spcAft>
                <a:spcPts val="0"/>
              </a:spcAft>
              <a:buSzPts val="1400"/>
              <a:buNone/>
            </a:pPr>
            <a:r>
              <a:rPr lang="en-GB">
                <a:latin typeface="Calibri"/>
                <a:ea typeface="Calibri"/>
                <a:cs typeface="Calibri"/>
                <a:sym typeface="Calibri"/>
              </a:rPr>
              <a:t>Plastic Free July</a:t>
            </a:r>
            <a:endParaRPr>
              <a:latin typeface="Calibri"/>
              <a:ea typeface="Calibri"/>
              <a:cs typeface="Calibri"/>
              <a:sym typeface="Calibri"/>
            </a:endParaRPr>
          </a:p>
        </p:txBody>
      </p:sp>
      <p:sp>
        <p:nvSpPr>
          <p:cNvPr id="92" name="Google Shape;92;p5"/>
          <p:cNvSpPr txBox="1">
            <a:spLocks noGrp="1"/>
          </p:cNvSpPr>
          <p:nvPr>
            <p:ph type="body" idx="1"/>
          </p:nvPr>
        </p:nvSpPr>
        <p:spPr>
          <a:xfrm>
            <a:off x="173474" y="986075"/>
            <a:ext cx="8659027" cy="3464400"/>
          </a:xfrm>
          <a:prstGeom prst="rect">
            <a:avLst/>
          </a:prstGeom>
          <a:noFill/>
          <a:ln>
            <a:noFill/>
          </a:ln>
        </p:spPr>
        <p:txBody>
          <a:bodyPr spcFirstLastPara="1" wrap="square" lIns="68575" tIns="34275" rIns="68575" bIns="34275" anchor="t" anchorCtr="0">
            <a:noAutofit/>
          </a:bodyPr>
          <a:lstStyle/>
          <a:p>
            <a:pPr marL="457200" lvl="0" indent="-381000" algn="l" rtl="0">
              <a:lnSpc>
                <a:spcPct val="70000"/>
              </a:lnSpc>
              <a:spcBef>
                <a:spcPts val="1200"/>
              </a:spcBef>
              <a:spcAft>
                <a:spcPts val="0"/>
              </a:spcAft>
              <a:buClr>
                <a:srgbClr val="333335"/>
              </a:buClr>
              <a:buSzPts val="2400"/>
              <a:buFont typeface="Calibri"/>
              <a:buChar char="●"/>
            </a:pPr>
            <a:r>
              <a:rPr lang="en-GB" sz="2400" i="0" dirty="0">
                <a:solidFill>
                  <a:srgbClr val="333335"/>
                </a:solidFill>
                <a:latin typeface="Calibri"/>
                <a:ea typeface="Calibri"/>
                <a:cs typeface="Calibri"/>
                <a:sym typeface="Calibri"/>
              </a:rPr>
              <a:t>Plastic Free July is a global movement that helps millions of people be part of the solution to plastic pollution – so we can have cleaner streets, oceans, and beautiful communities.</a:t>
            </a:r>
            <a:endParaRPr sz="2400" dirty="0">
              <a:solidFill>
                <a:srgbClr val="333335"/>
              </a:solidFill>
              <a:latin typeface="Calibri"/>
              <a:ea typeface="Calibri"/>
              <a:cs typeface="Calibri"/>
              <a:sym typeface="Calibri"/>
            </a:endParaRPr>
          </a:p>
          <a:p>
            <a:pPr marL="457200" lvl="0" indent="-381000" algn="l" rtl="0">
              <a:lnSpc>
                <a:spcPct val="70000"/>
              </a:lnSpc>
              <a:spcBef>
                <a:spcPts val="0"/>
              </a:spcBef>
              <a:spcAft>
                <a:spcPts val="0"/>
              </a:spcAft>
              <a:buClr>
                <a:srgbClr val="333335"/>
              </a:buClr>
              <a:buSzPts val="2400"/>
              <a:buFont typeface="Calibri"/>
              <a:buChar char="●"/>
            </a:pPr>
            <a:r>
              <a:rPr lang="en-GB" sz="2400" i="0" dirty="0">
                <a:solidFill>
                  <a:srgbClr val="333335"/>
                </a:solidFill>
                <a:latin typeface="Calibri"/>
                <a:ea typeface="Calibri"/>
                <a:cs typeface="Calibri"/>
                <a:sym typeface="Calibri"/>
              </a:rPr>
              <a:t>Will you be part of Plastic Free July by choosing to refuse single-use plastics?</a:t>
            </a:r>
            <a:endParaRPr sz="2400" dirty="0">
              <a:solidFill>
                <a:srgbClr val="333335"/>
              </a:solidFill>
              <a:latin typeface="Calibri"/>
              <a:ea typeface="Calibri"/>
              <a:cs typeface="Calibri"/>
              <a:sym typeface="Calibri"/>
            </a:endParaRPr>
          </a:p>
          <a:p>
            <a:pPr marL="457200" lvl="0" indent="-381000" algn="l" rtl="0">
              <a:lnSpc>
                <a:spcPct val="70000"/>
              </a:lnSpc>
              <a:spcBef>
                <a:spcPts val="0"/>
              </a:spcBef>
              <a:spcAft>
                <a:spcPts val="0"/>
              </a:spcAft>
              <a:buClr>
                <a:srgbClr val="333335"/>
              </a:buClr>
              <a:buSzPts val="2400"/>
              <a:buFont typeface="Calibri"/>
              <a:buChar char="●"/>
            </a:pPr>
            <a:r>
              <a:rPr lang="en-GB" sz="2400" dirty="0">
                <a:solidFill>
                  <a:srgbClr val="333335"/>
                </a:solidFill>
                <a:latin typeface="Calibri"/>
                <a:ea typeface="Calibri"/>
                <a:cs typeface="Calibri"/>
                <a:sym typeface="Calibri"/>
              </a:rPr>
              <a:t>Take the challenge: </a:t>
            </a:r>
            <a:r>
              <a:rPr lang="en-GB" sz="2400" u="sng" dirty="0">
                <a:solidFill>
                  <a:srgbClr val="333335"/>
                </a:solidFill>
                <a:latin typeface="Calibri"/>
                <a:ea typeface="Calibri"/>
                <a:cs typeface="Calibri"/>
                <a:sym typeface="Calibri"/>
                <a:hlinkClick r:id="rId3">
                  <a:extLst>
                    <a:ext uri="{A12FA001-AC4F-418D-AE19-62706E023703}">
                      <ahyp:hlinkClr xmlns:ahyp="http://schemas.microsoft.com/office/drawing/2018/hyperlinkcolor" val="tx"/>
                    </a:ext>
                  </a:extLst>
                </a:hlinkClick>
              </a:rPr>
              <a:t>https://www.plasticfreejuly.org/take-the-challenge/</a:t>
            </a:r>
            <a:r>
              <a:rPr lang="en-GB" sz="2400" dirty="0">
                <a:solidFill>
                  <a:srgbClr val="333335"/>
                </a:solidFill>
                <a:latin typeface="Calibri"/>
                <a:ea typeface="Calibri"/>
                <a:cs typeface="Calibri"/>
                <a:sym typeface="Calibri"/>
              </a:rPr>
              <a:t> </a:t>
            </a:r>
          </a:p>
          <a:p>
            <a:pPr marL="457200" lvl="0" indent="-381000" algn="l" rtl="0">
              <a:lnSpc>
                <a:spcPct val="70000"/>
              </a:lnSpc>
              <a:spcBef>
                <a:spcPts val="0"/>
              </a:spcBef>
              <a:spcAft>
                <a:spcPts val="0"/>
              </a:spcAft>
              <a:buClr>
                <a:srgbClr val="333335"/>
              </a:buClr>
              <a:buSzPts val="2400"/>
              <a:buFont typeface="Calibri"/>
              <a:buChar char="●"/>
            </a:pPr>
            <a:endParaRPr lang="en-GB" sz="2400" b="1" dirty="0">
              <a:solidFill>
                <a:srgbClr val="333335"/>
              </a:solidFill>
              <a:latin typeface="Calibri"/>
              <a:ea typeface="Calibri"/>
              <a:cs typeface="Calibri"/>
              <a:sym typeface="Calibri"/>
            </a:endParaRPr>
          </a:p>
          <a:p>
            <a:pPr marL="76200" lvl="0" indent="0" algn="l" rtl="0">
              <a:lnSpc>
                <a:spcPct val="70000"/>
              </a:lnSpc>
              <a:spcBef>
                <a:spcPts val="0"/>
              </a:spcBef>
              <a:spcAft>
                <a:spcPts val="0"/>
              </a:spcAft>
              <a:buClr>
                <a:srgbClr val="333335"/>
              </a:buClr>
              <a:buSzPts val="2400"/>
              <a:buNone/>
            </a:pPr>
            <a:r>
              <a:rPr lang="en-GB" sz="2400" b="1" dirty="0">
                <a:solidFill>
                  <a:srgbClr val="333335"/>
                </a:solidFill>
                <a:latin typeface="Calibri"/>
                <a:ea typeface="Calibri"/>
                <a:cs typeface="Calibri"/>
                <a:sym typeface="Calibri"/>
              </a:rPr>
              <a:t>Can you save your single use plastics for all of July to show the shops? For more info, email Grace Onions - </a:t>
            </a:r>
            <a:r>
              <a:rPr lang="en-GB" sz="2400" b="1" dirty="0">
                <a:solidFill>
                  <a:srgbClr val="333335"/>
                </a:solidFill>
                <a:latin typeface="Calibri"/>
                <a:ea typeface="Calibri"/>
                <a:cs typeface="Calibri"/>
                <a:sym typeface="Calibri"/>
                <a:hlinkClick r:id="rId4"/>
              </a:rPr>
              <a:t>blath8@googlemail.com</a:t>
            </a:r>
            <a:r>
              <a:rPr lang="en-GB" sz="2400" b="1" dirty="0">
                <a:solidFill>
                  <a:srgbClr val="333335"/>
                </a:solidFill>
                <a:latin typeface="Calibri"/>
                <a:ea typeface="Calibri"/>
                <a:cs typeface="Calibri"/>
                <a:sym typeface="Calibri"/>
              </a:rPr>
              <a:t> </a:t>
            </a:r>
            <a:endParaRPr sz="2400" b="1" dirty="0">
              <a:solidFill>
                <a:srgbClr val="333335"/>
              </a:solidFill>
              <a:latin typeface="Calibri"/>
              <a:ea typeface="Calibri"/>
              <a:cs typeface="Calibri"/>
              <a:sym typeface="Calibri"/>
            </a:endParaRPr>
          </a:p>
        </p:txBody>
      </p:sp>
      <p:pic>
        <p:nvPicPr>
          <p:cNvPr id="93" name="Google Shape;93;p5"/>
          <p:cNvPicPr preferRelativeResize="0"/>
          <p:nvPr/>
        </p:nvPicPr>
        <p:blipFill rotWithShape="1">
          <a:blip r:embed="rId5">
            <a:alphaModFix/>
          </a:blip>
          <a:srcRect/>
          <a:stretch/>
        </p:blipFill>
        <p:spPr>
          <a:xfrm>
            <a:off x="7608863" y="139303"/>
            <a:ext cx="1392699" cy="667269"/>
          </a:xfrm>
          <a:prstGeom prst="rect">
            <a:avLst/>
          </a:prstGeom>
          <a:noFill/>
          <a:ln>
            <a:noFill/>
          </a:ln>
        </p:spPr>
      </p:pic>
      <p:sp>
        <p:nvSpPr>
          <p:cNvPr id="94" name="Google Shape;94;p5"/>
          <p:cNvSpPr txBox="1">
            <a:spLocks noGrp="1"/>
          </p:cNvSpPr>
          <p:nvPr>
            <p:ph type="ftr" idx="11"/>
          </p:nvPr>
        </p:nvSpPr>
        <p:spPr>
          <a:xfrm>
            <a:off x="2776050" y="4802675"/>
            <a:ext cx="3591900" cy="238500"/>
          </a:xfrm>
          <a:prstGeom prst="rect">
            <a:avLst/>
          </a:prstGeom>
          <a:noFill/>
          <a:ln>
            <a:noFill/>
          </a:ln>
        </p:spPr>
        <p:txBody>
          <a:bodyPr spcFirstLastPara="1" wrap="square" lIns="68575" tIns="34275" rIns="68575" bIns="34275" anchor="ctr" anchorCtr="0">
            <a:spAutoFit/>
          </a:bodyPr>
          <a:lstStyle/>
          <a:p>
            <a:pPr marL="0" lvl="0" indent="0" algn="ctr" rtl="0">
              <a:lnSpc>
                <a:spcPct val="100000"/>
              </a:lnSpc>
              <a:spcBef>
                <a:spcPts val="0"/>
              </a:spcBef>
              <a:spcAft>
                <a:spcPts val="0"/>
              </a:spcAft>
              <a:buSzPts val="1100"/>
              <a:buNone/>
            </a:pPr>
            <a:r>
              <a:rPr lang="en-GB"/>
              <a:t>Croydon Climate Action Meetup - 9th June 2021</a:t>
            </a:r>
            <a:endParaRPr/>
          </a:p>
        </p:txBody>
      </p:sp>
      <p:pic>
        <p:nvPicPr>
          <p:cNvPr id="95" name="Google Shape;95;p5"/>
          <p:cNvPicPr preferRelativeResize="0"/>
          <p:nvPr/>
        </p:nvPicPr>
        <p:blipFill rotWithShape="1">
          <a:blip r:embed="rId6">
            <a:alphaModFix/>
          </a:blip>
          <a:srcRect/>
          <a:stretch/>
        </p:blipFill>
        <p:spPr>
          <a:xfrm>
            <a:off x="5975675" y="3814875"/>
            <a:ext cx="2539675" cy="868675"/>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99"/>
        <p:cNvGrpSpPr/>
        <p:nvPr/>
      </p:nvGrpSpPr>
      <p:grpSpPr>
        <a:xfrm>
          <a:off x="0" y="0"/>
          <a:ext cx="0" cy="0"/>
          <a:chOff x="0" y="0"/>
          <a:chExt cx="0" cy="0"/>
        </a:xfrm>
      </p:grpSpPr>
      <p:sp>
        <p:nvSpPr>
          <p:cNvPr id="100" name="Google Shape;100;p6"/>
          <p:cNvSpPr txBox="1">
            <a:spLocks noGrp="1"/>
          </p:cNvSpPr>
          <p:nvPr>
            <p:ph type="title"/>
          </p:nvPr>
        </p:nvSpPr>
        <p:spPr>
          <a:xfrm>
            <a:off x="628650" y="139294"/>
            <a:ext cx="7886700" cy="994200"/>
          </a:xfrm>
          <a:prstGeom prst="rect">
            <a:avLst/>
          </a:prstGeom>
          <a:noFill/>
          <a:ln>
            <a:noFill/>
          </a:ln>
        </p:spPr>
        <p:txBody>
          <a:bodyPr spcFirstLastPara="1" wrap="square" lIns="68575" tIns="34275" rIns="68575" bIns="34275" anchor="ctr" anchorCtr="0">
            <a:normAutofit/>
          </a:bodyPr>
          <a:lstStyle/>
          <a:p>
            <a:pPr marL="0" lvl="0" indent="0" algn="l" rtl="0">
              <a:lnSpc>
                <a:spcPct val="90000"/>
              </a:lnSpc>
              <a:spcBef>
                <a:spcPts val="0"/>
              </a:spcBef>
              <a:spcAft>
                <a:spcPts val="0"/>
              </a:spcAft>
              <a:buSzPts val="1400"/>
              <a:buNone/>
            </a:pPr>
            <a:r>
              <a:rPr lang="en-GB">
                <a:latin typeface="Calibri"/>
                <a:ea typeface="Calibri"/>
                <a:cs typeface="Calibri"/>
                <a:sym typeface="Calibri"/>
              </a:rPr>
              <a:t>Clean Air Day 2021</a:t>
            </a:r>
            <a:endParaRPr>
              <a:latin typeface="Calibri"/>
              <a:ea typeface="Calibri"/>
              <a:cs typeface="Calibri"/>
              <a:sym typeface="Calibri"/>
            </a:endParaRPr>
          </a:p>
        </p:txBody>
      </p:sp>
      <p:sp>
        <p:nvSpPr>
          <p:cNvPr id="101" name="Google Shape;101;p6"/>
          <p:cNvSpPr txBox="1">
            <a:spLocks noGrp="1"/>
          </p:cNvSpPr>
          <p:nvPr>
            <p:ph type="body" idx="1"/>
          </p:nvPr>
        </p:nvSpPr>
        <p:spPr>
          <a:xfrm>
            <a:off x="242486" y="917269"/>
            <a:ext cx="8658900" cy="3464400"/>
          </a:xfrm>
          <a:prstGeom prst="rect">
            <a:avLst/>
          </a:prstGeom>
          <a:noFill/>
          <a:ln>
            <a:noFill/>
          </a:ln>
        </p:spPr>
        <p:txBody>
          <a:bodyPr spcFirstLastPara="1" wrap="square" lIns="68575" tIns="34275" rIns="68575" bIns="34275" anchor="t" anchorCtr="0">
            <a:noAutofit/>
          </a:bodyPr>
          <a:lstStyle/>
          <a:p>
            <a:pPr marL="342900" lvl="0" indent="-349250" algn="l" rtl="0">
              <a:lnSpc>
                <a:spcPct val="70000"/>
              </a:lnSpc>
              <a:spcBef>
                <a:spcPts val="1200"/>
              </a:spcBef>
              <a:spcAft>
                <a:spcPts val="0"/>
              </a:spcAft>
              <a:buSzPts val="1118"/>
              <a:buFont typeface="Calibri"/>
              <a:buChar char="●"/>
            </a:pPr>
            <a:r>
              <a:rPr lang="en-GB" sz="1900" i="0">
                <a:solidFill>
                  <a:schemeClr val="dk1"/>
                </a:solidFill>
                <a:latin typeface="Calibri"/>
                <a:ea typeface="Calibri"/>
                <a:cs typeface="Calibri"/>
                <a:sym typeface="Calibri"/>
              </a:rPr>
              <a:t>Clean Air Day is the UK's largest air pollution campaign, engaging thousands of people at hundreds of events, and reaching millions more through the media. This year Clean Air Day is taking place on 17 June 2021.</a:t>
            </a:r>
            <a:endParaRPr sz="1900">
              <a:solidFill>
                <a:schemeClr val="dk1"/>
              </a:solidFill>
              <a:latin typeface="Calibri"/>
              <a:ea typeface="Calibri"/>
              <a:cs typeface="Calibri"/>
              <a:sym typeface="Calibri"/>
            </a:endParaRPr>
          </a:p>
          <a:p>
            <a:pPr marL="342900" lvl="0" indent="-349250" algn="l" rtl="0">
              <a:lnSpc>
                <a:spcPct val="70000"/>
              </a:lnSpc>
              <a:spcBef>
                <a:spcPts val="2400"/>
              </a:spcBef>
              <a:spcAft>
                <a:spcPts val="0"/>
              </a:spcAft>
              <a:buSzPts val="1118"/>
              <a:buFont typeface="Calibri"/>
              <a:buChar char="●"/>
            </a:pPr>
            <a:r>
              <a:rPr lang="en-GB" sz="1900" i="0">
                <a:solidFill>
                  <a:schemeClr val="dk1"/>
                </a:solidFill>
                <a:latin typeface="Calibri"/>
                <a:ea typeface="Calibri"/>
                <a:cs typeface="Calibri"/>
                <a:sym typeface="Calibri"/>
              </a:rPr>
              <a:t>Led by </a:t>
            </a:r>
            <a:r>
              <a:rPr lang="en-GB" sz="1900" i="0" u="sng">
                <a:solidFill>
                  <a:schemeClr val="dk1"/>
                </a:solidFill>
                <a:latin typeface="Calibri"/>
                <a:ea typeface="Calibri"/>
                <a:cs typeface="Calibri"/>
                <a:sym typeface="Calibri"/>
                <a:hlinkClick r:id="rId3">
                  <a:extLst>
                    <a:ext uri="{A12FA001-AC4F-418D-AE19-62706E023703}">
                      <ahyp:hlinkClr xmlns:ahyp="http://schemas.microsoft.com/office/drawing/2018/hyperlinkcolor" val="tx"/>
                    </a:ext>
                  </a:extLst>
                </a:hlinkClick>
              </a:rPr>
              <a:t>Global Action Plan</a:t>
            </a:r>
            <a:r>
              <a:rPr lang="en-GB" sz="1900" i="0">
                <a:solidFill>
                  <a:schemeClr val="dk1"/>
                </a:solidFill>
                <a:latin typeface="Calibri"/>
                <a:ea typeface="Calibri"/>
                <a:cs typeface="Calibri"/>
                <a:sym typeface="Calibri"/>
              </a:rPr>
              <a:t>, Clean Air Day brings together communities, businesses, schools and the health sector to:</a:t>
            </a:r>
            <a:endParaRPr sz="1900">
              <a:solidFill>
                <a:schemeClr val="dk1"/>
              </a:solidFill>
              <a:latin typeface="Calibri"/>
              <a:ea typeface="Calibri"/>
              <a:cs typeface="Calibri"/>
              <a:sym typeface="Calibri"/>
            </a:endParaRPr>
          </a:p>
          <a:p>
            <a:pPr marL="800100" lvl="1" indent="-349250" algn="l" rtl="0">
              <a:lnSpc>
                <a:spcPct val="70000"/>
              </a:lnSpc>
              <a:spcBef>
                <a:spcPts val="2400"/>
              </a:spcBef>
              <a:spcAft>
                <a:spcPts val="0"/>
              </a:spcAft>
              <a:buSzPts val="1118"/>
              <a:buFont typeface="Calibri"/>
              <a:buChar char="○"/>
            </a:pPr>
            <a:r>
              <a:rPr lang="en-GB" sz="1700" i="0">
                <a:solidFill>
                  <a:schemeClr val="dk1"/>
                </a:solidFill>
                <a:latin typeface="Calibri"/>
                <a:ea typeface="Calibri"/>
                <a:cs typeface="Calibri"/>
                <a:sym typeface="Calibri"/>
              </a:rPr>
              <a:t>Improve public understanding of air pollution.  Build awareness of how air pollution affects our health.  Explain the easy actions we can all do to tackle air pollution, helping to protect the environment and our health.</a:t>
            </a:r>
            <a:endParaRPr sz="1500">
              <a:solidFill>
                <a:schemeClr val="dk1"/>
              </a:solidFill>
              <a:latin typeface="Calibri"/>
              <a:ea typeface="Calibri"/>
              <a:cs typeface="Calibri"/>
              <a:sym typeface="Calibri"/>
            </a:endParaRPr>
          </a:p>
          <a:p>
            <a:pPr marL="800100" lvl="1" indent="-349250" algn="l" rtl="0">
              <a:lnSpc>
                <a:spcPct val="70000"/>
              </a:lnSpc>
              <a:spcBef>
                <a:spcPts val="2400"/>
              </a:spcBef>
              <a:spcAft>
                <a:spcPts val="0"/>
              </a:spcAft>
              <a:buSzPts val="1118"/>
              <a:buFont typeface="Calibri"/>
              <a:buChar char="○"/>
            </a:pPr>
            <a:r>
              <a:rPr lang="en-GB" sz="1700">
                <a:solidFill>
                  <a:schemeClr val="dk1"/>
                </a:solidFill>
                <a:latin typeface="Calibri"/>
                <a:ea typeface="Calibri"/>
                <a:cs typeface="Calibri"/>
                <a:sym typeface="Calibri"/>
              </a:rPr>
              <a:t>Build awareness of how air pollution affects our health.</a:t>
            </a:r>
            <a:endParaRPr sz="1500">
              <a:solidFill>
                <a:schemeClr val="dk1"/>
              </a:solidFill>
              <a:latin typeface="Calibri"/>
              <a:ea typeface="Calibri"/>
              <a:cs typeface="Calibri"/>
              <a:sym typeface="Calibri"/>
            </a:endParaRPr>
          </a:p>
          <a:p>
            <a:pPr marL="800100" lvl="1" indent="-349250" algn="l" rtl="0">
              <a:lnSpc>
                <a:spcPct val="70000"/>
              </a:lnSpc>
              <a:spcBef>
                <a:spcPts val="2400"/>
              </a:spcBef>
              <a:spcAft>
                <a:spcPts val="0"/>
              </a:spcAft>
              <a:buSzPts val="1118"/>
              <a:buFont typeface="Calibri"/>
              <a:buChar char="○"/>
            </a:pPr>
            <a:r>
              <a:rPr lang="en-GB" sz="1700">
                <a:solidFill>
                  <a:schemeClr val="dk1"/>
                </a:solidFill>
                <a:latin typeface="Calibri"/>
                <a:ea typeface="Calibri"/>
                <a:cs typeface="Calibri"/>
                <a:sym typeface="Calibri"/>
              </a:rPr>
              <a:t>Explain the easy actions we can all do to tackle air pollution, helping to protect the environment and our health.</a:t>
            </a:r>
            <a:endParaRPr sz="1700">
              <a:solidFill>
                <a:schemeClr val="dk1"/>
              </a:solidFill>
              <a:latin typeface="Calibri"/>
              <a:ea typeface="Calibri"/>
              <a:cs typeface="Calibri"/>
              <a:sym typeface="Calibri"/>
            </a:endParaRPr>
          </a:p>
          <a:p>
            <a:pPr marL="457200" lvl="0" indent="-349250" algn="l" rtl="0">
              <a:lnSpc>
                <a:spcPct val="70000"/>
              </a:lnSpc>
              <a:spcBef>
                <a:spcPts val="2400"/>
              </a:spcBef>
              <a:spcAft>
                <a:spcPts val="0"/>
              </a:spcAft>
              <a:buSzPts val="1900"/>
              <a:buFont typeface="Calibri"/>
              <a:buChar char="●"/>
            </a:pPr>
            <a:r>
              <a:rPr lang="en-GB" sz="1900">
                <a:solidFill>
                  <a:schemeClr val="dk1"/>
                </a:solidFill>
                <a:latin typeface="Calibri"/>
                <a:ea typeface="Calibri"/>
                <a:cs typeface="Calibri"/>
                <a:sym typeface="Calibri"/>
              </a:rPr>
              <a:t>Any ideas?</a:t>
            </a:r>
            <a:endParaRPr sz="1900">
              <a:solidFill>
                <a:schemeClr val="dk1"/>
              </a:solidFill>
              <a:latin typeface="Calibri"/>
              <a:ea typeface="Calibri"/>
              <a:cs typeface="Calibri"/>
              <a:sym typeface="Calibri"/>
            </a:endParaRPr>
          </a:p>
          <a:p>
            <a:pPr marL="800100" lvl="1" indent="-278257" algn="l" rtl="0">
              <a:lnSpc>
                <a:spcPct val="70000"/>
              </a:lnSpc>
              <a:spcBef>
                <a:spcPts val="2400"/>
              </a:spcBef>
              <a:spcAft>
                <a:spcPts val="1200"/>
              </a:spcAft>
              <a:buSzPts val="1018"/>
              <a:buNone/>
            </a:pPr>
            <a:endParaRPr>
              <a:solidFill>
                <a:srgbClr val="000000"/>
              </a:solidFill>
              <a:latin typeface="Calibri"/>
              <a:ea typeface="Calibri"/>
              <a:cs typeface="Calibri"/>
              <a:sym typeface="Calibri"/>
            </a:endParaRPr>
          </a:p>
        </p:txBody>
      </p:sp>
      <p:pic>
        <p:nvPicPr>
          <p:cNvPr id="102" name="Google Shape;102;p6"/>
          <p:cNvPicPr preferRelativeResize="0"/>
          <p:nvPr/>
        </p:nvPicPr>
        <p:blipFill rotWithShape="1">
          <a:blip r:embed="rId4">
            <a:alphaModFix/>
          </a:blip>
          <a:srcRect/>
          <a:stretch/>
        </p:blipFill>
        <p:spPr>
          <a:xfrm>
            <a:off x="7608863" y="139303"/>
            <a:ext cx="1392699" cy="667269"/>
          </a:xfrm>
          <a:prstGeom prst="rect">
            <a:avLst/>
          </a:prstGeom>
          <a:noFill/>
          <a:ln>
            <a:noFill/>
          </a:ln>
        </p:spPr>
      </p:pic>
      <p:sp>
        <p:nvSpPr>
          <p:cNvPr id="103" name="Google Shape;103;p6"/>
          <p:cNvSpPr txBox="1">
            <a:spLocks noGrp="1"/>
          </p:cNvSpPr>
          <p:nvPr>
            <p:ph type="ftr" idx="11"/>
          </p:nvPr>
        </p:nvSpPr>
        <p:spPr>
          <a:xfrm>
            <a:off x="2776050" y="4802675"/>
            <a:ext cx="3591900" cy="238500"/>
          </a:xfrm>
          <a:prstGeom prst="rect">
            <a:avLst/>
          </a:prstGeom>
          <a:noFill/>
          <a:ln>
            <a:noFill/>
          </a:ln>
        </p:spPr>
        <p:txBody>
          <a:bodyPr spcFirstLastPara="1" wrap="square" lIns="68575" tIns="34275" rIns="68575" bIns="34275" anchor="ctr" anchorCtr="0">
            <a:spAutoFit/>
          </a:bodyPr>
          <a:lstStyle/>
          <a:p>
            <a:pPr marL="0" lvl="0" indent="0" algn="ctr" rtl="0">
              <a:lnSpc>
                <a:spcPct val="100000"/>
              </a:lnSpc>
              <a:spcBef>
                <a:spcPts val="0"/>
              </a:spcBef>
              <a:spcAft>
                <a:spcPts val="0"/>
              </a:spcAft>
              <a:buSzPts val="1100"/>
              <a:buNone/>
            </a:pPr>
            <a:r>
              <a:rPr lang="en-GB"/>
              <a:t>Croydon Climate Action Meetup - 9th June 2021</a:t>
            </a:r>
            <a:endParaRPr/>
          </a:p>
        </p:txBody>
      </p:sp>
      <p:pic>
        <p:nvPicPr>
          <p:cNvPr id="104" name="Google Shape;104;p6" descr="Clean Air Day: 17 June 2021"/>
          <p:cNvPicPr preferRelativeResize="0"/>
          <p:nvPr/>
        </p:nvPicPr>
        <p:blipFill rotWithShape="1">
          <a:blip r:embed="rId5">
            <a:alphaModFix/>
          </a:blip>
          <a:srcRect/>
          <a:stretch/>
        </p:blipFill>
        <p:spPr>
          <a:xfrm>
            <a:off x="7770152" y="4147952"/>
            <a:ext cx="1131225" cy="893225"/>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08"/>
        <p:cNvGrpSpPr/>
        <p:nvPr/>
      </p:nvGrpSpPr>
      <p:grpSpPr>
        <a:xfrm>
          <a:off x="0" y="0"/>
          <a:ext cx="0" cy="0"/>
          <a:chOff x="0" y="0"/>
          <a:chExt cx="0" cy="0"/>
        </a:xfrm>
      </p:grpSpPr>
      <p:sp>
        <p:nvSpPr>
          <p:cNvPr id="109" name="Google Shape;109;p7"/>
          <p:cNvSpPr txBox="1">
            <a:spLocks noGrp="1"/>
          </p:cNvSpPr>
          <p:nvPr>
            <p:ph type="title"/>
          </p:nvPr>
        </p:nvSpPr>
        <p:spPr>
          <a:xfrm>
            <a:off x="628650" y="139294"/>
            <a:ext cx="7886700" cy="994200"/>
          </a:xfrm>
          <a:prstGeom prst="rect">
            <a:avLst/>
          </a:prstGeom>
          <a:noFill/>
          <a:ln>
            <a:noFill/>
          </a:ln>
        </p:spPr>
        <p:txBody>
          <a:bodyPr spcFirstLastPara="1" wrap="square" lIns="68575" tIns="34275" rIns="68575" bIns="34275" anchor="ctr" anchorCtr="0">
            <a:normAutofit/>
          </a:bodyPr>
          <a:lstStyle/>
          <a:p>
            <a:pPr marL="0" lvl="0" indent="0" algn="l" rtl="0">
              <a:lnSpc>
                <a:spcPct val="90000"/>
              </a:lnSpc>
              <a:spcBef>
                <a:spcPts val="0"/>
              </a:spcBef>
              <a:spcAft>
                <a:spcPts val="0"/>
              </a:spcAft>
              <a:buSzPts val="1400"/>
              <a:buNone/>
            </a:pPr>
            <a:r>
              <a:rPr lang="en-GB">
                <a:latin typeface="Calibri"/>
                <a:ea typeface="Calibri"/>
                <a:cs typeface="Calibri"/>
                <a:sym typeface="Calibri"/>
              </a:rPr>
              <a:t>Croydon’s Great Big Green Week</a:t>
            </a:r>
            <a:endParaRPr>
              <a:latin typeface="Calibri"/>
              <a:ea typeface="Calibri"/>
              <a:cs typeface="Calibri"/>
              <a:sym typeface="Calibri"/>
            </a:endParaRPr>
          </a:p>
        </p:txBody>
      </p:sp>
      <p:sp>
        <p:nvSpPr>
          <p:cNvPr id="110" name="Google Shape;110;p7"/>
          <p:cNvSpPr txBox="1">
            <a:spLocks noGrp="1"/>
          </p:cNvSpPr>
          <p:nvPr>
            <p:ph type="body" idx="1"/>
          </p:nvPr>
        </p:nvSpPr>
        <p:spPr>
          <a:xfrm>
            <a:off x="103125" y="876000"/>
            <a:ext cx="8589600" cy="3654300"/>
          </a:xfrm>
          <a:prstGeom prst="rect">
            <a:avLst/>
          </a:prstGeom>
          <a:noFill/>
          <a:ln>
            <a:noFill/>
          </a:ln>
        </p:spPr>
        <p:txBody>
          <a:bodyPr spcFirstLastPara="1" wrap="square" lIns="68575" tIns="34275" rIns="68575" bIns="34275" anchor="t" anchorCtr="0">
            <a:noAutofit/>
          </a:bodyPr>
          <a:lstStyle/>
          <a:p>
            <a:pPr marL="457200" lvl="0" indent="-352425" algn="l" rtl="0">
              <a:lnSpc>
                <a:spcPct val="115000"/>
              </a:lnSpc>
              <a:spcBef>
                <a:spcPts val="0"/>
              </a:spcBef>
              <a:spcAft>
                <a:spcPts val="0"/>
              </a:spcAft>
              <a:buClr>
                <a:schemeClr val="dk1"/>
              </a:buClr>
              <a:buSzPts val="1950"/>
              <a:buFont typeface="Calibri"/>
              <a:buChar char="●"/>
            </a:pPr>
            <a:r>
              <a:rPr lang="en-GB" sz="1950">
                <a:solidFill>
                  <a:schemeClr val="dk1"/>
                </a:solidFill>
                <a:latin typeface="Calibri"/>
                <a:ea typeface="Calibri"/>
                <a:cs typeface="Calibri"/>
                <a:sym typeface="Calibri"/>
              </a:rPr>
              <a:t>What “green” things are happening already that you know of?</a:t>
            </a:r>
            <a:endParaRPr sz="1950">
              <a:solidFill>
                <a:schemeClr val="dk1"/>
              </a:solidFill>
              <a:latin typeface="Calibri"/>
              <a:ea typeface="Calibri"/>
              <a:cs typeface="Calibri"/>
              <a:sym typeface="Calibri"/>
            </a:endParaRPr>
          </a:p>
          <a:p>
            <a:pPr marL="457200" lvl="0" indent="-352425" algn="l" rtl="0">
              <a:lnSpc>
                <a:spcPct val="115000"/>
              </a:lnSpc>
              <a:spcBef>
                <a:spcPts val="0"/>
              </a:spcBef>
              <a:spcAft>
                <a:spcPts val="0"/>
              </a:spcAft>
              <a:buClr>
                <a:schemeClr val="dk1"/>
              </a:buClr>
              <a:buSzPts val="1950"/>
              <a:buFont typeface="Calibri"/>
              <a:buChar char="●"/>
            </a:pPr>
            <a:r>
              <a:rPr lang="en-GB" sz="1950">
                <a:solidFill>
                  <a:schemeClr val="dk1"/>
                </a:solidFill>
                <a:latin typeface="Calibri"/>
                <a:ea typeface="Calibri"/>
                <a:cs typeface="Calibri"/>
                <a:sym typeface="Calibri"/>
              </a:rPr>
              <a:t>Possible theme for the week → the 5 Rs:</a:t>
            </a:r>
            <a:endParaRPr sz="1950">
              <a:solidFill>
                <a:schemeClr val="dk1"/>
              </a:solidFill>
              <a:latin typeface="Calibri"/>
              <a:ea typeface="Calibri"/>
              <a:cs typeface="Calibri"/>
              <a:sym typeface="Calibri"/>
            </a:endParaRPr>
          </a:p>
          <a:p>
            <a:pPr marL="914400" lvl="1" indent="-352425" algn="l" rtl="0">
              <a:lnSpc>
                <a:spcPct val="115000"/>
              </a:lnSpc>
              <a:spcBef>
                <a:spcPts val="0"/>
              </a:spcBef>
              <a:spcAft>
                <a:spcPts val="0"/>
              </a:spcAft>
              <a:buClr>
                <a:schemeClr val="dk1"/>
              </a:buClr>
              <a:buSzPts val="1950"/>
              <a:buFont typeface="Calibri"/>
              <a:buChar char="○"/>
            </a:pPr>
            <a:r>
              <a:rPr lang="en-GB" sz="1950">
                <a:solidFill>
                  <a:schemeClr val="dk1"/>
                </a:solidFill>
                <a:latin typeface="Calibri"/>
                <a:ea typeface="Calibri"/>
                <a:cs typeface="Calibri"/>
                <a:sym typeface="Calibri"/>
              </a:rPr>
              <a:t>Reduce</a:t>
            </a:r>
            <a:endParaRPr sz="1950">
              <a:solidFill>
                <a:schemeClr val="dk1"/>
              </a:solidFill>
              <a:latin typeface="Calibri"/>
              <a:ea typeface="Calibri"/>
              <a:cs typeface="Calibri"/>
              <a:sym typeface="Calibri"/>
            </a:endParaRPr>
          </a:p>
          <a:p>
            <a:pPr marL="914400" lvl="1" indent="-352425" algn="l" rtl="0">
              <a:lnSpc>
                <a:spcPct val="115000"/>
              </a:lnSpc>
              <a:spcBef>
                <a:spcPts val="0"/>
              </a:spcBef>
              <a:spcAft>
                <a:spcPts val="0"/>
              </a:spcAft>
              <a:buClr>
                <a:schemeClr val="dk1"/>
              </a:buClr>
              <a:buSzPts val="1950"/>
              <a:buFont typeface="Calibri"/>
              <a:buChar char="○"/>
            </a:pPr>
            <a:r>
              <a:rPr lang="en-GB" sz="1950">
                <a:solidFill>
                  <a:schemeClr val="dk1"/>
                </a:solidFill>
                <a:latin typeface="Calibri"/>
                <a:ea typeface="Calibri"/>
                <a:cs typeface="Calibri"/>
                <a:sym typeface="Calibri"/>
              </a:rPr>
              <a:t>Re-use</a:t>
            </a:r>
            <a:endParaRPr sz="1950">
              <a:solidFill>
                <a:schemeClr val="dk1"/>
              </a:solidFill>
              <a:latin typeface="Calibri"/>
              <a:ea typeface="Calibri"/>
              <a:cs typeface="Calibri"/>
              <a:sym typeface="Calibri"/>
            </a:endParaRPr>
          </a:p>
          <a:p>
            <a:pPr marL="914400" lvl="1" indent="-352425" algn="l" rtl="0">
              <a:lnSpc>
                <a:spcPct val="115000"/>
              </a:lnSpc>
              <a:spcBef>
                <a:spcPts val="0"/>
              </a:spcBef>
              <a:spcAft>
                <a:spcPts val="0"/>
              </a:spcAft>
              <a:buClr>
                <a:schemeClr val="dk1"/>
              </a:buClr>
              <a:buSzPts val="1950"/>
              <a:buFont typeface="Calibri"/>
              <a:buChar char="○"/>
            </a:pPr>
            <a:r>
              <a:rPr lang="en-GB" sz="1950">
                <a:solidFill>
                  <a:schemeClr val="dk1"/>
                </a:solidFill>
                <a:latin typeface="Calibri"/>
                <a:ea typeface="Calibri"/>
                <a:cs typeface="Calibri"/>
                <a:sym typeface="Calibri"/>
              </a:rPr>
              <a:t>Refuse</a:t>
            </a:r>
            <a:endParaRPr sz="1950">
              <a:solidFill>
                <a:schemeClr val="dk1"/>
              </a:solidFill>
              <a:latin typeface="Calibri"/>
              <a:ea typeface="Calibri"/>
              <a:cs typeface="Calibri"/>
              <a:sym typeface="Calibri"/>
            </a:endParaRPr>
          </a:p>
          <a:p>
            <a:pPr marL="914400" lvl="1" indent="-352425" algn="l" rtl="0">
              <a:lnSpc>
                <a:spcPct val="115000"/>
              </a:lnSpc>
              <a:spcBef>
                <a:spcPts val="0"/>
              </a:spcBef>
              <a:spcAft>
                <a:spcPts val="0"/>
              </a:spcAft>
              <a:buClr>
                <a:schemeClr val="dk1"/>
              </a:buClr>
              <a:buSzPts val="1950"/>
              <a:buFont typeface="Calibri"/>
              <a:buChar char="○"/>
            </a:pPr>
            <a:r>
              <a:rPr lang="en-GB" sz="1950">
                <a:solidFill>
                  <a:schemeClr val="dk1"/>
                </a:solidFill>
                <a:latin typeface="Calibri"/>
                <a:ea typeface="Calibri"/>
                <a:cs typeface="Calibri"/>
                <a:sym typeface="Calibri"/>
              </a:rPr>
              <a:t>Repair </a:t>
            </a:r>
            <a:endParaRPr sz="1950">
              <a:solidFill>
                <a:schemeClr val="dk1"/>
              </a:solidFill>
              <a:latin typeface="Calibri"/>
              <a:ea typeface="Calibri"/>
              <a:cs typeface="Calibri"/>
              <a:sym typeface="Calibri"/>
            </a:endParaRPr>
          </a:p>
          <a:p>
            <a:pPr marL="914400" lvl="1" indent="-352425" algn="l" rtl="0">
              <a:lnSpc>
                <a:spcPct val="115000"/>
              </a:lnSpc>
              <a:spcBef>
                <a:spcPts val="0"/>
              </a:spcBef>
              <a:spcAft>
                <a:spcPts val="0"/>
              </a:spcAft>
              <a:buClr>
                <a:schemeClr val="dk1"/>
              </a:buClr>
              <a:buSzPts val="1950"/>
              <a:buFont typeface="Calibri"/>
              <a:buChar char="○"/>
            </a:pPr>
            <a:r>
              <a:rPr lang="en-GB" sz="1950">
                <a:solidFill>
                  <a:schemeClr val="dk1"/>
                </a:solidFill>
                <a:latin typeface="Calibri"/>
                <a:ea typeface="Calibri"/>
                <a:cs typeface="Calibri"/>
                <a:sym typeface="Calibri"/>
              </a:rPr>
              <a:t>Recycle</a:t>
            </a:r>
            <a:endParaRPr sz="1950">
              <a:solidFill>
                <a:schemeClr val="dk1"/>
              </a:solidFill>
              <a:latin typeface="Calibri"/>
              <a:ea typeface="Calibri"/>
              <a:cs typeface="Calibri"/>
              <a:sym typeface="Calibri"/>
            </a:endParaRPr>
          </a:p>
          <a:p>
            <a:pPr marL="0" lvl="0" indent="0" algn="l" rtl="0">
              <a:lnSpc>
                <a:spcPct val="70000"/>
              </a:lnSpc>
              <a:spcBef>
                <a:spcPts val="800"/>
              </a:spcBef>
              <a:spcAft>
                <a:spcPts val="1200"/>
              </a:spcAft>
              <a:buSzPts val="1018"/>
              <a:buNone/>
            </a:pPr>
            <a:endParaRPr sz="1750">
              <a:solidFill>
                <a:srgbClr val="000000"/>
              </a:solidFill>
              <a:latin typeface="Calibri"/>
              <a:ea typeface="Calibri"/>
              <a:cs typeface="Calibri"/>
              <a:sym typeface="Calibri"/>
            </a:endParaRPr>
          </a:p>
        </p:txBody>
      </p:sp>
      <p:pic>
        <p:nvPicPr>
          <p:cNvPr id="111" name="Google Shape;111;p7"/>
          <p:cNvPicPr preferRelativeResize="0"/>
          <p:nvPr/>
        </p:nvPicPr>
        <p:blipFill rotWithShape="1">
          <a:blip r:embed="rId3">
            <a:alphaModFix/>
          </a:blip>
          <a:srcRect/>
          <a:stretch/>
        </p:blipFill>
        <p:spPr>
          <a:xfrm>
            <a:off x="7608863" y="139303"/>
            <a:ext cx="1392699" cy="667269"/>
          </a:xfrm>
          <a:prstGeom prst="rect">
            <a:avLst/>
          </a:prstGeom>
          <a:noFill/>
          <a:ln>
            <a:noFill/>
          </a:ln>
        </p:spPr>
      </p:pic>
      <p:sp>
        <p:nvSpPr>
          <p:cNvPr id="112" name="Google Shape;112;p7"/>
          <p:cNvSpPr txBox="1">
            <a:spLocks noGrp="1"/>
          </p:cNvSpPr>
          <p:nvPr>
            <p:ph type="ftr" idx="11"/>
          </p:nvPr>
        </p:nvSpPr>
        <p:spPr>
          <a:xfrm>
            <a:off x="2776050" y="4802675"/>
            <a:ext cx="3591900" cy="238500"/>
          </a:xfrm>
          <a:prstGeom prst="rect">
            <a:avLst/>
          </a:prstGeom>
          <a:noFill/>
          <a:ln>
            <a:noFill/>
          </a:ln>
        </p:spPr>
        <p:txBody>
          <a:bodyPr spcFirstLastPara="1" wrap="square" lIns="68575" tIns="34275" rIns="68575" bIns="34275" anchor="ctr" anchorCtr="0">
            <a:spAutoFit/>
          </a:bodyPr>
          <a:lstStyle/>
          <a:p>
            <a:pPr marL="0" lvl="0" indent="0" algn="ctr" rtl="0">
              <a:lnSpc>
                <a:spcPct val="100000"/>
              </a:lnSpc>
              <a:spcBef>
                <a:spcPts val="0"/>
              </a:spcBef>
              <a:spcAft>
                <a:spcPts val="0"/>
              </a:spcAft>
              <a:buSzPts val="1100"/>
              <a:buNone/>
            </a:pPr>
            <a:r>
              <a:rPr lang="en-GB"/>
              <a:t>Croydon Climate Action Meetup - 9th June 2021</a:t>
            </a:r>
            <a:endParaRPr/>
          </a:p>
        </p:txBody>
      </p:sp>
      <p:pic>
        <p:nvPicPr>
          <p:cNvPr id="113" name="Google Shape;113;p7"/>
          <p:cNvPicPr preferRelativeResize="0"/>
          <p:nvPr/>
        </p:nvPicPr>
        <p:blipFill rotWithShape="1">
          <a:blip r:embed="rId4">
            <a:alphaModFix/>
          </a:blip>
          <a:srcRect l="17549" r="18026" b="6023"/>
          <a:stretch/>
        </p:blipFill>
        <p:spPr>
          <a:xfrm>
            <a:off x="5108275" y="1382150"/>
            <a:ext cx="3004200" cy="2936500"/>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17"/>
        <p:cNvGrpSpPr/>
        <p:nvPr/>
      </p:nvGrpSpPr>
      <p:grpSpPr>
        <a:xfrm>
          <a:off x="0" y="0"/>
          <a:ext cx="0" cy="0"/>
          <a:chOff x="0" y="0"/>
          <a:chExt cx="0" cy="0"/>
        </a:xfrm>
      </p:grpSpPr>
      <p:sp>
        <p:nvSpPr>
          <p:cNvPr id="118" name="Google Shape;118;gdf3efa624d_0_2"/>
          <p:cNvSpPr txBox="1">
            <a:spLocks noGrp="1"/>
          </p:cNvSpPr>
          <p:nvPr>
            <p:ph type="title"/>
          </p:nvPr>
        </p:nvSpPr>
        <p:spPr>
          <a:xfrm>
            <a:off x="628650" y="139294"/>
            <a:ext cx="7886700" cy="994200"/>
          </a:xfrm>
          <a:prstGeom prst="rect">
            <a:avLst/>
          </a:prstGeom>
          <a:noFill/>
          <a:ln>
            <a:noFill/>
          </a:ln>
        </p:spPr>
        <p:txBody>
          <a:bodyPr spcFirstLastPara="1" wrap="square" lIns="68575" tIns="34275" rIns="68575" bIns="34275" anchor="ctr" anchorCtr="0">
            <a:normAutofit/>
          </a:bodyPr>
          <a:lstStyle/>
          <a:p>
            <a:pPr marL="0" lvl="0" indent="0" algn="l" rtl="0">
              <a:lnSpc>
                <a:spcPct val="90000"/>
              </a:lnSpc>
              <a:spcBef>
                <a:spcPts val="0"/>
              </a:spcBef>
              <a:spcAft>
                <a:spcPts val="0"/>
              </a:spcAft>
              <a:buSzPts val="1400"/>
              <a:buNone/>
            </a:pPr>
            <a:r>
              <a:rPr lang="en-GB">
                <a:latin typeface="Calibri"/>
                <a:ea typeface="Calibri"/>
                <a:cs typeface="Calibri"/>
                <a:sym typeface="Calibri"/>
              </a:rPr>
              <a:t>Croydon’s Great Big Green Week!</a:t>
            </a:r>
            <a:endParaRPr>
              <a:latin typeface="Calibri"/>
              <a:ea typeface="Calibri"/>
              <a:cs typeface="Calibri"/>
              <a:sym typeface="Calibri"/>
            </a:endParaRPr>
          </a:p>
        </p:txBody>
      </p:sp>
      <p:sp>
        <p:nvSpPr>
          <p:cNvPr id="119" name="Google Shape;119;gdf3efa624d_0_2"/>
          <p:cNvSpPr txBox="1">
            <a:spLocks noGrp="1"/>
          </p:cNvSpPr>
          <p:nvPr>
            <p:ph type="body" idx="1"/>
          </p:nvPr>
        </p:nvSpPr>
        <p:spPr>
          <a:xfrm>
            <a:off x="103125" y="876000"/>
            <a:ext cx="8589600" cy="3654300"/>
          </a:xfrm>
          <a:prstGeom prst="rect">
            <a:avLst/>
          </a:prstGeom>
          <a:noFill/>
          <a:ln>
            <a:noFill/>
          </a:ln>
        </p:spPr>
        <p:txBody>
          <a:bodyPr spcFirstLastPara="1" wrap="square" lIns="68575" tIns="34275" rIns="68575" bIns="34275" anchor="t" anchorCtr="0">
            <a:noAutofit/>
          </a:bodyPr>
          <a:lstStyle/>
          <a:p>
            <a:pPr marL="457200" lvl="0" indent="-352425" algn="l" rtl="0">
              <a:lnSpc>
                <a:spcPct val="115000"/>
              </a:lnSpc>
              <a:spcBef>
                <a:spcPts val="0"/>
              </a:spcBef>
              <a:spcAft>
                <a:spcPts val="0"/>
              </a:spcAft>
              <a:buClr>
                <a:schemeClr val="dk1"/>
              </a:buClr>
              <a:buSzPts val="1950"/>
              <a:buFont typeface="Calibri"/>
              <a:buChar char="●"/>
            </a:pPr>
            <a:r>
              <a:rPr lang="en-GB" sz="1950">
                <a:solidFill>
                  <a:schemeClr val="dk1"/>
                </a:solidFill>
                <a:latin typeface="Calibri"/>
                <a:ea typeface="Calibri"/>
                <a:cs typeface="Calibri"/>
                <a:sym typeface="Calibri"/>
              </a:rPr>
              <a:t>Ideas so far:</a:t>
            </a:r>
            <a:endParaRPr sz="1950">
              <a:solidFill>
                <a:schemeClr val="dk1"/>
              </a:solidFill>
              <a:latin typeface="Calibri"/>
              <a:ea typeface="Calibri"/>
              <a:cs typeface="Calibri"/>
              <a:sym typeface="Calibri"/>
            </a:endParaRPr>
          </a:p>
          <a:p>
            <a:pPr marL="914400" lvl="1" indent="-352425" algn="l" rtl="0">
              <a:lnSpc>
                <a:spcPct val="115000"/>
              </a:lnSpc>
              <a:spcBef>
                <a:spcPts val="0"/>
              </a:spcBef>
              <a:spcAft>
                <a:spcPts val="0"/>
              </a:spcAft>
              <a:buClr>
                <a:schemeClr val="dk1"/>
              </a:buClr>
              <a:buSzPts val="1950"/>
              <a:buFont typeface="Calibri"/>
              <a:buChar char="○"/>
            </a:pPr>
            <a:r>
              <a:rPr lang="en-GB" sz="1950">
                <a:solidFill>
                  <a:schemeClr val="dk1"/>
                </a:solidFill>
                <a:latin typeface="Calibri"/>
                <a:ea typeface="Calibri"/>
                <a:cs typeface="Calibri"/>
                <a:sym typeface="Calibri"/>
              </a:rPr>
              <a:t>Green market in Central Croydon (more likely for Xmas)</a:t>
            </a:r>
            <a:endParaRPr sz="1950">
              <a:solidFill>
                <a:schemeClr val="dk1"/>
              </a:solidFill>
              <a:latin typeface="Calibri"/>
              <a:ea typeface="Calibri"/>
              <a:cs typeface="Calibri"/>
              <a:sym typeface="Calibri"/>
            </a:endParaRPr>
          </a:p>
          <a:p>
            <a:pPr marL="914400" lvl="1" indent="-352425" algn="l" rtl="0">
              <a:lnSpc>
                <a:spcPct val="115000"/>
              </a:lnSpc>
              <a:spcBef>
                <a:spcPts val="0"/>
              </a:spcBef>
              <a:spcAft>
                <a:spcPts val="0"/>
              </a:spcAft>
              <a:buClr>
                <a:schemeClr val="dk1"/>
              </a:buClr>
              <a:buSzPts val="1950"/>
              <a:buFont typeface="Calibri"/>
              <a:buChar char="○"/>
            </a:pPr>
            <a:r>
              <a:rPr lang="en-GB" sz="1950">
                <a:solidFill>
                  <a:schemeClr val="dk1"/>
                </a:solidFill>
                <a:latin typeface="Calibri"/>
                <a:ea typeface="Calibri"/>
                <a:cs typeface="Calibri"/>
                <a:sym typeface="Calibri"/>
              </a:rPr>
              <a:t>Author talks of climate books</a:t>
            </a:r>
            <a:endParaRPr sz="1950">
              <a:solidFill>
                <a:schemeClr val="dk1"/>
              </a:solidFill>
              <a:latin typeface="Calibri"/>
              <a:ea typeface="Calibri"/>
              <a:cs typeface="Calibri"/>
              <a:sym typeface="Calibri"/>
            </a:endParaRPr>
          </a:p>
          <a:p>
            <a:pPr marL="914400" lvl="1" indent="-352425" algn="l" rtl="0">
              <a:lnSpc>
                <a:spcPct val="115000"/>
              </a:lnSpc>
              <a:spcBef>
                <a:spcPts val="0"/>
              </a:spcBef>
              <a:spcAft>
                <a:spcPts val="0"/>
              </a:spcAft>
              <a:buClr>
                <a:schemeClr val="dk1"/>
              </a:buClr>
              <a:buSzPts val="1950"/>
              <a:buFont typeface="Calibri"/>
              <a:buChar char="○"/>
            </a:pPr>
            <a:r>
              <a:rPr lang="en-GB" sz="1950">
                <a:solidFill>
                  <a:schemeClr val="dk1"/>
                </a:solidFill>
                <a:latin typeface="Calibri"/>
                <a:ea typeface="Calibri"/>
                <a:cs typeface="Calibri"/>
                <a:sym typeface="Calibri"/>
              </a:rPr>
              <a:t>Nature guided walks</a:t>
            </a:r>
            <a:endParaRPr sz="1950">
              <a:solidFill>
                <a:schemeClr val="dk1"/>
              </a:solidFill>
              <a:latin typeface="Calibri"/>
              <a:ea typeface="Calibri"/>
              <a:cs typeface="Calibri"/>
              <a:sym typeface="Calibri"/>
            </a:endParaRPr>
          </a:p>
          <a:p>
            <a:pPr marL="914400" lvl="1" indent="-352425" algn="l" rtl="0">
              <a:lnSpc>
                <a:spcPct val="115000"/>
              </a:lnSpc>
              <a:spcBef>
                <a:spcPts val="0"/>
              </a:spcBef>
              <a:spcAft>
                <a:spcPts val="0"/>
              </a:spcAft>
              <a:buClr>
                <a:schemeClr val="dk1"/>
              </a:buClr>
              <a:buSzPts val="1950"/>
              <a:buFont typeface="Calibri"/>
              <a:buChar char="○"/>
            </a:pPr>
            <a:r>
              <a:rPr lang="en-GB" sz="1950">
                <a:solidFill>
                  <a:schemeClr val="dk1"/>
                </a:solidFill>
                <a:latin typeface="Calibri"/>
                <a:ea typeface="Calibri"/>
                <a:cs typeface="Calibri"/>
                <a:sym typeface="Calibri"/>
              </a:rPr>
              <a:t>Photography competition - children and adults</a:t>
            </a:r>
            <a:endParaRPr sz="1950">
              <a:solidFill>
                <a:schemeClr val="dk1"/>
              </a:solidFill>
              <a:latin typeface="Calibri"/>
              <a:ea typeface="Calibri"/>
              <a:cs typeface="Calibri"/>
              <a:sym typeface="Calibri"/>
            </a:endParaRPr>
          </a:p>
          <a:p>
            <a:pPr marL="914400" lvl="1" indent="-352425" algn="l" rtl="0">
              <a:lnSpc>
                <a:spcPct val="115000"/>
              </a:lnSpc>
              <a:spcBef>
                <a:spcPts val="0"/>
              </a:spcBef>
              <a:spcAft>
                <a:spcPts val="0"/>
              </a:spcAft>
              <a:buClr>
                <a:schemeClr val="dk1"/>
              </a:buClr>
              <a:buSzPts val="1950"/>
              <a:buFont typeface="Calibri"/>
              <a:buChar char="○"/>
            </a:pPr>
            <a:r>
              <a:rPr lang="en-GB" sz="1950">
                <a:solidFill>
                  <a:schemeClr val="dk1"/>
                </a:solidFill>
                <a:latin typeface="Calibri"/>
                <a:ea typeface="Calibri"/>
                <a:cs typeface="Calibri"/>
                <a:sym typeface="Calibri"/>
              </a:rPr>
              <a:t>Bike repair</a:t>
            </a:r>
            <a:endParaRPr sz="1950">
              <a:solidFill>
                <a:schemeClr val="dk1"/>
              </a:solidFill>
              <a:latin typeface="Calibri"/>
              <a:ea typeface="Calibri"/>
              <a:cs typeface="Calibri"/>
              <a:sym typeface="Calibri"/>
            </a:endParaRPr>
          </a:p>
          <a:p>
            <a:pPr marL="914400" lvl="1" indent="-352425" algn="l" rtl="0">
              <a:lnSpc>
                <a:spcPct val="115000"/>
              </a:lnSpc>
              <a:spcBef>
                <a:spcPts val="0"/>
              </a:spcBef>
              <a:spcAft>
                <a:spcPts val="0"/>
              </a:spcAft>
              <a:buClr>
                <a:schemeClr val="dk1"/>
              </a:buClr>
              <a:buSzPts val="1950"/>
              <a:buFont typeface="Calibri"/>
              <a:buChar char="○"/>
            </a:pPr>
            <a:r>
              <a:rPr lang="en-GB" sz="1950">
                <a:solidFill>
                  <a:schemeClr val="dk1"/>
                </a:solidFill>
                <a:latin typeface="Calibri"/>
                <a:ea typeface="Calibri"/>
                <a:cs typeface="Calibri"/>
                <a:sym typeface="Calibri"/>
              </a:rPr>
              <a:t>Energy advice</a:t>
            </a:r>
            <a:endParaRPr sz="1950">
              <a:solidFill>
                <a:schemeClr val="dk1"/>
              </a:solidFill>
              <a:latin typeface="Calibri"/>
              <a:ea typeface="Calibri"/>
              <a:cs typeface="Calibri"/>
              <a:sym typeface="Calibri"/>
            </a:endParaRPr>
          </a:p>
          <a:p>
            <a:pPr marL="914400" lvl="1" indent="-352425" algn="l" rtl="0">
              <a:lnSpc>
                <a:spcPct val="115000"/>
              </a:lnSpc>
              <a:spcBef>
                <a:spcPts val="0"/>
              </a:spcBef>
              <a:spcAft>
                <a:spcPts val="0"/>
              </a:spcAft>
              <a:buClr>
                <a:schemeClr val="dk1"/>
              </a:buClr>
              <a:buSzPts val="1950"/>
              <a:buFont typeface="Calibri"/>
              <a:buChar char="○"/>
            </a:pPr>
            <a:r>
              <a:rPr lang="en-GB" sz="1950">
                <a:solidFill>
                  <a:schemeClr val="dk1"/>
                </a:solidFill>
                <a:latin typeface="Calibri"/>
                <a:ea typeface="Calibri"/>
                <a:cs typeface="Calibri"/>
                <a:sym typeface="Calibri"/>
              </a:rPr>
              <a:t>Plant-based cooking</a:t>
            </a:r>
            <a:endParaRPr sz="1950">
              <a:solidFill>
                <a:schemeClr val="dk1"/>
              </a:solidFill>
              <a:latin typeface="Calibri"/>
              <a:ea typeface="Calibri"/>
              <a:cs typeface="Calibri"/>
              <a:sym typeface="Calibri"/>
            </a:endParaRPr>
          </a:p>
          <a:p>
            <a:pPr marL="914400" lvl="1" indent="-352425" algn="l" rtl="0">
              <a:lnSpc>
                <a:spcPct val="115000"/>
              </a:lnSpc>
              <a:spcBef>
                <a:spcPts val="0"/>
              </a:spcBef>
              <a:spcAft>
                <a:spcPts val="0"/>
              </a:spcAft>
              <a:buClr>
                <a:schemeClr val="dk1"/>
              </a:buClr>
              <a:buSzPts val="1950"/>
              <a:buFont typeface="Calibri"/>
              <a:buChar char="○"/>
            </a:pPr>
            <a:r>
              <a:rPr lang="en-GB" sz="1950">
                <a:solidFill>
                  <a:schemeClr val="dk1"/>
                </a:solidFill>
                <a:latin typeface="Calibri"/>
                <a:ea typeface="Calibri"/>
                <a:cs typeface="Calibri"/>
                <a:sym typeface="Calibri"/>
              </a:rPr>
              <a:t>Green jobs talk </a:t>
            </a:r>
            <a:endParaRPr sz="1950">
              <a:solidFill>
                <a:schemeClr val="dk1"/>
              </a:solidFill>
              <a:latin typeface="Calibri"/>
              <a:ea typeface="Calibri"/>
              <a:cs typeface="Calibri"/>
              <a:sym typeface="Calibri"/>
            </a:endParaRPr>
          </a:p>
          <a:p>
            <a:pPr marL="914400" lvl="1" indent="-352425" algn="l" rtl="0">
              <a:lnSpc>
                <a:spcPct val="115000"/>
              </a:lnSpc>
              <a:spcBef>
                <a:spcPts val="0"/>
              </a:spcBef>
              <a:spcAft>
                <a:spcPts val="0"/>
              </a:spcAft>
              <a:buClr>
                <a:schemeClr val="dk1"/>
              </a:buClr>
              <a:buSzPts val="1950"/>
              <a:buFont typeface="Calibri"/>
              <a:buChar char="○"/>
            </a:pPr>
            <a:r>
              <a:rPr lang="en-GB" sz="1950">
                <a:solidFill>
                  <a:schemeClr val="dk1"/>
                </a:solidFill>
                <a:latin typeface="Calibri"/>
                <a:ea typeface="Calibri"/>
                <a:cs typeface="Calibri"/>
                <a:sym typeface="Calibri"/>
              </a:rPr>
              <a:t>Repair café</a:t>
            </a:r>
            <a:endParaRPr sz="1950">
              <a:solidFill>
                <a:schemeClr val="dk1"/>
              </a:solidFill>
              <a:latin typeface="Calibri"/>
              <a:ea typeface="Calibri"/>
              <a:cs typeface="Calibri"/>
              <a:sym typeface="Calibri"/>
            </a:endParaRPr>
          </a:p>
          <a:p>
            <a:pPr marL="0" lvl="0" indent="0" algn="l" rtl="0">
              <a:lnSpc>
                <a:spcPct val="70000"/>
              </a:lnSpc>
              <a:spcBef>
                <a:spcPts val="800"/>
              </a:spcBef>
              <a:spcAft>
                <a:spcPts val="1200"/>
              </a:spcAft>
              <a:buSzPts val="1018"/>
              <a:buNone/>
            </a:pPr>
            <a:endParaRPr sz="1750">
              <a:solidFill>
                <a:srgbClr val="000000"/>
              </a:solidFill>
              <a:latin typeface="Calibri"/>
              <a:ea typeface="Calibri"/>
              <a:cs typeface="Calibri"/>
              <a:sym typeface="Calibri"/>
            </a:endParaRPr>
          </a:p>
        </p:txBody>
      </p:sp>
      <p:pic>
        <p:nvPicPr>
          <p:cNvPr id="120" name="Google Shape;120;gdf3efa624d_0_2"/>
          <p:cNvPicPr preferRelativeResize="0"/>
          <p:nvPr/>
        </p:nvPicPr>
        <p:blipFill rotWithShape="1">
          <a:blip r:embed="rId3">
            <a:alphaModFix/>
          </a:blip>
          <a:srcRect/>
          <a:stretch/>
        </p:blipFill>
        <p:spPr>
          <a:xfrm>
            <a:off x="7608863" y="139303"/>
            <a:ext cx="1392700" cy="667268"/>
          </a:xfrm>
          <a:prstGeom prst="rect">
            <a:avLst/>
          </a:prstGeom>
          <a:noFill/>
          <a:ln>
            <a:noFill/>
          </a:ln>
        </p:spPr>
      </p:pic>
      <p:sp>
        <p:nvSpPr>
          <p:cNvPr id="121" name="Google Shape;121;gdf3efa624d_0_2"/>
          <p:cNvSpPr txBox="1">
            <a:spLocks noGrp="1"/>
          </p:cNvSpPr>
          <p:nvPr>
            <p:ph type="ftr" idx="11"/>
          </p:nvPr>
        </p:nvSpPr>
        <p:spPr>
          <a:xfrm>
            <a:off x="2776050" y="4802675"/>
            <a:ext cx="3591900" cy="238500"/>
          </a:xfrm>
          <a:prstGeom prst="rect">
            <a:avLst/>
          </a:prstGeom>
          <a:noFill/>
          <a:ln>
            <a:noFill/>
          </a:ln>
        </p:spPr>
        <p:txBody>
          <a:bodyPr spcFirstLastPara="1" wrap="square" lIns="68575" tIns="34275" rIns="68575" bIns="34275" anchor="ctr" anchorCtr="0">
            <a:spAutoFit/>
          </a:bodyPr>
          <a:lstStyle/>
          <a:p>
            <a:pPr marL="0" lvl="0" indent="0" algn="ctr" rtl="0">
              <a:lnSpc>
                <a:spcPct val="100000"/>
              </a:lnSpc>
              <a:spcBef>
                <a:spcPts val="0"/>
              </a:spcBef>
              <a:spcAft>
                <a:spcPts val="0"/>
              </a:spcAft>
              <a:buSzPts val="1100"/>
              <a:buNone/>
            </a:pPr>
            <a:r>
              <a:rPr lang="en-GB"/>
              <a:t>Croydon Climate Action Meetup - 9th June 2021</a:t>
            </a:r>
            <a:endParaRPr/>
          </a:p>
        </p:txBody>
      </p:sp>
      <p:pic>
        <p:nvPicPr>
          <p:cNvPr id="122" name="Google Shape;122;gdf3efa624d_0_2"/>
          <p:cNvPicPr preferRelativeResize="0"/>
          <p:nvPr/>
        </p:nvPicPr>
        <p:blipFill rotWithShape="1">
          <a:blip r:embed="rId4">
            <a:alphaModFix/>
          </a:blip>
          <a:srcRect/>
          <a:stretch/>
        </p:blipFill>
        <p:spPr>
          <a:xfrm>
            <a:off x="6718200" y="1647227"/>
            <a:ext cx="2283377" cy="1284376"/>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26"/>
        <p:cNvGrpSpPr/>
        <p:nvPr/>
      </p:nvGrpSpPr>
      <p:grpSpPr>
        <a:xfrm>
          <a:off x="0" y="0"/>
          <a:ext cx="0" cy="0"/>
          <a:chOff x="0" y="0"/>
          <a:chExt cx="0" cy="0"/>
        </a:xfrm>
      </p:grpSpPr>
      <p:sp>
        <p:nvSpPr>
          <p:cNvPr id="127" name="Google Shape;127;p8"/>
          <p:cNvSpPr txBox="1">
            <a:spLocks noGrp="1"/>
          </p:cNvSpPr>
          <p:nvPr>
            <p:ph type="title"/>
          </p:nvPr>
        </p:nvSpPr>
        <p:spPr>
          <a:xfrm>
            <a:off x="628650" y="139294"/>
            <a:ext cx="7886700" cy="994200"/>
          </a:xfrm>
          <a:prstGeom prst="rect">
            <a:avLst/>
          </a:prstGeom>
          <a:noFill/>
          <a:ln>
            <a:noFill/>
          </a:ln>
        </p:spPr>
        <p:txBody>
          <a:bodyPr spcFirstLastPara="1" wrap="square" lIns="68575" tIns="34275" rIns="68575" bIns="34275" anchor="ctr" anchorCtr="0">
            <a:normAutofit/>
          </a:bodyPr>
          <a:lstStyle/>
          <a:p>
            <a:pPr marL="0" lvl="0" indent="0" algn="l" rtl="0">
              <a:lnSpc>
                <a:spcPct val="90000"/>
              </a:lnSpc>
              <a:spcBef>
                <a:spcPts val="0"/>
              </a:spcBef>
              <a:spcAft>
                <a:spcPts val="0"/>
              </a:spcAft>
              <a:buSzPts val="1400"/>
              <a:buNone/>
            </a:pPr>
            <a:r>
              <a:rPr lang="en-GB">
                <a:latin typeface="Calibri"/>
                <a:ea typeface="Calibri"/>
                <a:cs typeface="Calibri"/>
                <a:sym typeface="Calibri"/>
              </a:rPr>
              <a:t>Croydon’s Great Big Green Week!</a:t>
            </a:r>
            <a:endParaRPr>
              <a:latin typeface="Calibri"/>
              <a:ea typeface="Calibri"/>
              <a:cs typeface="Calibri"/>
              <a:sym typeface="Calibri"/>
            </a:endParaRPr>
          </a:p>
        </p:txBody>
      </p:sp>
      <p:sp>
        <p:nvSpPr>
          <p:cNvPr id="128" name="Google Shape;128;p8"/>
          <p:cNvSpPr txBox="1">
            <a:spLocks noGrp="1"/>
          </p:cNvSpPr>
          <p:nvPr>
            <p:ph type="body" idx="1"/>
          </p:nvPr>
        </p:nvSpPr>
        <p:spPr>
          <a:xfrm>
            <a:off x="628650" y="978400"/>
            <a:ext cx="7950300" cy="3654300"/>
          </a:xfrm>
          <a:prstGeom prst="rect">
            <a:avLst/>
          </a:prstGeom>
          <a:noFill/>
          <a:ln>
            <a:noFill/>
          </a:ln>
        </p:spPr>
        <p:txBody>
          <a:bodyPr spcFirstLastPara="1" wrap="square" lIns="68575" tIns="34275" rIns="68575" bIns="34275" anchor="t" anchorCtr="0">
            <a:noAutofit/>
          </a:bodyPr>
          <a:lstStyle/>
          <a:p>
            <a:pPr marL="0" lvl="0" indent="0" algn="l" rtl="0">
              <a:lnSpc>
                <a:spcPct val="115000"/>
              </a:lnSpc>
              <a:spcBef>
                <a:spcPts val="0"/>
              </a:spcBef>
              <a:spcAft>
                <a:spcPts val="0"/>
              </a:spcAft>
              <a:buSzPts val="1400"/>
              <a:buNone/>
            </a:pPr>
            <a:r>
              <a:rPr lang="en-GB" sz="2050">
                <a:solidFill>
                  <a:schemeClr val="dk1"/>
                </a:solidFill>
                <a:latin typeface="Calibri"/>
                <a:ea typeface="Calibri"/>
                <a:cs typeface="Calibri"/>
                <a:sym typeface="Calibri"/>
              </a:rPr>
              <a:t>Next steps:</a:t>
            </a:r>
            <a:endParaRPr sz="2050">
              <a:solidFill>
                <a:schemeClr val="dk1"/>
              </a:solidFill>
              <a:latin typeface="Calibri"/>
              <a:ea typeface="Calibri"/>
              <a:cs typeface="Calibri"/>
              <a:sym typeface="Calibri"/>
            </a:endParaRPr>
          </a:p>
          <a:p>
            <a:pPr marL="457200" lvl="0" indent="-358775" algn="l" rtl="0">
              <a:lnSpc>
                <a:spcPct val="115000"/>
              </a:lnSpc>
              <a:spcBef>
                <a:spcPts val="0"/>
              </a:spcBef>
              <a:spcAft>
                <a:spcPts val="0"/>
              </a:spcAft>
              <a:buClr>
                <a:schemeClr val="dk1"/>
              </a:buClr>
              <a:buSzPts val="2050"/>
              <a:buFont typeface="Calibri"/>
              <a:buChar char="●"/>
            </a:pPr>
            <a:r>
              <a:rPr lang="en-GB" sz="2050">
                <a:solidFill>
                  <a:schemeClr val="dk1"/>
                </a:solidFill>
                <a:latin typeface="Calibri"/>
                <a:ea typeface="Calibri"/>
                <a:cs typeface="Calibri"/>
                <a:sym typeface="Calibri"/>
              </a:rPr>
              <a:t>Establish a core group of organisers</a:t>
            </a:r>
            <a:endParaRPr sz="2050">
              <a:solidFill>
                <a:schemeClr val="dk1"/>
              </a:solidFill>
              <a:latin typeface="Calibri"/>
              <a:ea typeface="Calibri"/>
              <a:cs typeface="Calibri"/>
              <a:sym typeface="Calibri"/>
            </a:endParaRPr>
          </a:p>
          <a:p>
            <a:pPr marL="457200" lvl="0" indent="-358775" algn="l" rtl="0">
              <a:lnSpc>
                <a:spcPct val="115000"/>
              </a:lnSpc>
              <a:spcBef>
                <a:spcPts val="0"/>
              </a:spcBef>
              <a:spcAft>
                <a:spcPts val="0"/>
              </a:spcAft>
              <a:buClr>
                <a:schemeClr val="dk1"/>
              </a:buClr>
              <a:buSzPts val="2050"/>
              <a:buFont typeface="Calibri"/>
              <a:buChar char="●"/>
            </a:pPr>
            <a:r>
              <a:rPr lang="en-GB" sz="2050">
                <a:solidFill>
                  <a:schemeClr val="dk1"/>
                </a:solidFill>
                <a:latin typeface="Calibri"/>
                <a:ea typeface="Calibri"/>
                <a:cs typeface="Calibri"/>
                <a:sym typeface="Calibri"/>
              </a:rPr>
              <a:t>Apply for funding</a:t>
            </a:r>
            <a:endParaRPr sz="2050">
              <a:solidFill>
                <a:schemeClr val="dk1"/>
              </a:solidFill>
              <a:latin typeface="Calibri"/>
              <a:ea typeface="Calibri"/>
              <a:cs typeface="Calibri"/>
              <a:sym typeface="Calibri"/>
            </a:endParaRPr>
          </a:p>
          <a:p>
            <a:pPr marL="457200" lvl="0" indent="-358775" algn="l" rtl="0">
              <a:lnSpc>
                <a:spcPct val="115000"/>
              </a:lnSpc>
              <a:spcBef>
                <a:spcPts val="0"/>
              </a:spcBef>
              <a:spcAft>
                <a:spcPts val="0"/>
              </a:spcAft>
              <a:buClr>
                <a:schemeClr val="dk1"/>
              </a:buClr>
              <a:buSzPts val="2050"/>
              <a:buFont typeface="Calibri"/>
              <a:buChar char="●"/>
            </a:pPr>
            <a:r>
              <a:rPr lang="en-GB" sz="2050">
                <a:solidFill>
                  <a:schemeClr val="dk1"/>
                </a:solidFill>
                <a:latin typeface="Calibri"/>
                <a:ea typeface="Calibri"/>
                <a:cs typeface="Calibri"/>
                <a:sym typeface="Calibri"/>
              </a:rPr>
              <a:t>Reach out to groups/people we want to be involved</a:t>
            </a:r>
            <a:endParaRPr sz="2050">
              <a:solidFill>
                <a:schemeClr val="dk1"/>
              </a:solidFill>
              <a:latin typeface="Calibri"/>
              <a:ea typeface="Calibri"/>
              <a:cs typeface="Calibri"/>
              <a:sym typeface="Calibri"/>
            </a:endParaRPr>
          </a:p>
          <a:p>
            <a:pPr marL="457200" lvl="0" indent="-358775" algn="l" rtl="0">
              <a:lnSpc>
                <a:spcPct val="115000"/>
              </a:lnSpc>
              <a:spcBef>
                <a:spcPts val="0"/>
              </a:spcBef>
              <a:spcAft>
                <a:spcPts val="0"/>
              </a:spcAft>
              <a:buClr>
                <a:schemeClr val="dk1"/>
              </a:buClr>
              <a:buSzPts val="2050"/>
              <a:buFont typeface="Calibri"/>
              <a:buChar char="●"/>
            </a:pPr>
            <a:r>
              <a:rPr lang="en-GB" sz="2050">
                <a:solidFill>
                  <a:schemeClr val="dk1"/>
                </a:solidFill>
                <a:latin typeface="Calibri"/>
                <a:ea typeface="Calibri"/>
                <a:cs typeface="Calibri"/>
                <a:sym typeface="Calibri"/>
              </a:rPr>
              <a:t>Begin drafting a timetable</a:t>
            </a:r>
            <a:endParaRPr sz="2050">
              <a:solidFill>
                <a:schemeClr val="dk1"/>
              </a:solidFill>
              <a:latin typeface="Calibri"/>
              <a:ea typeface="Calibri"/>
              <a:cs typeface="Calibri"/>
              <a:sym typeface="Calibri"/>
            </a:endParaRPr>
          </a:p>
          <a:p>
            <a:pPr marL="457200" lvl="0" indent="-358775" algn="l" rtl="0">
              <a:lnSpc>
                <a:spcPct val="115000"/>
              </a:lnSpc>
              <a:spcBef>
                <a:spcPts val="0"/>
              </a:spcBef>
              <a:spcAft>
                <a:spcPts val="0"/>
              </a:spcAft>
              <a:buClr>
                <a:schemeClr val="dk1"/>
              </a:buClr>
              <a:buSzPts val="2050"/>
              <a:buFont typeface="Calibri"/>
              <a:buChar char="●"/>
            </a:pPr>
            <a:r>
              <a:rPr lang="en-GB" sz="2050">
                <a:solidFill>
                  <a:schemeClr val="dk1"/>
                </a:solidFill>
                <a:latin typeface="Calibri"/>
                <a:ea typeface="Calibri"/>
                <a:cs typeface="Calibri"/>
                <a:sym typeface="Calibri"/>
              </a:rPr>
              <a:t>Ask Council if they would like to support</a:t>
            </a:r>
            <a:endParaRPr sz="2050">
              <a:solidFill>
                <a:schemeClr val="dk1"/>
              </a:solidFill>
              <a:latin typeface="Calibri"/>
              <a:ea typeface="Calibri"/>
              <a:cs typeface="Calibri"/>
              <a:sym typeface="Calibri"/>
            </a:endParaRPr>
          </a:p>
          <a:p>
            <a:pPr marL="0" lvl="0" indent="0" algn="l" rtl="0">
              <a:lnSpc>
                <a:spcPct val="70000"/>
              </a:lnSpc>
              <a:spcBef>
                <a:spcPts val="800"/>
              </a:spcBef>
              <a:spcAft>
                <a:spcPts val="1200"/>
              </a:spcAft>
              <a:buSzPts val="1018"/>
              <a:buNone/>
            </a:pPr>
            <a:endParaRPr sz="1850">
              <a:solidFill>
                <a:srgbClr val="000000"/>
              </a:solidFill>
              <a:latin typeface="Calibri"/>
              <a:ea typeface="Calibri"/>
              <a:cs typeface="Calibri"/>
              <a:sym typeface="Calibri"/>
            </a:endParaRPr>
          </a:p>
        </p:txBody>
      </p:sp>
      <p:pic>
        <p:nvPicPr>
          <p:cNvPr id="129" name="Google Shape;129;p8"/>
          <p:cNvPicPr preferRelativeResize="0"/>
          <p:nvPr/>
        </p:nvPicPr>
        <p:blipFill rotWithShape="1">
          <a:blip r:embed="rId3">
            <a:alphaModFix/>
          </a:blip>
          <a:srcRect/>
          <a:stretch/>
        </p:blipFill>
        <p:spPr>
          <a:xfrm>
            <a:off x="7608863" y="139303"/>
            <a:ext cx="1392699" cy="667269"/>
          </a:xfrm>
          <a:prstGeom prst="rect">
            <a:avLst/>
          </a:prstGeom>
          <a:noFill/>
          <a:ln>
            <a:noFill/>
          </a:ln>
        </p:spPr>
      </p:pic>
      <p:sp>
        <p:nvSpPr>
          <p:cNvPr id="130" name="Google Shape;130;p8"/>
          <p:cNvSpPr txBox="1">
            <a:spLocks noGrp="1"/>
          </p:cNvSpPr>
          <p:nvPr>
            <p:ph type="ftr" idx="11"/>
          </p:nvPr>
        </p:nvSpPr>
        <p:spPr>
          <a:xfrm>
            <a:off x="2776050" y="4802675"/>
            <a:ext cx="3591900" cy="238500"/>
          </a:xfrm>
          <a:prstGeom prst="rect">
            <a:avLst/>
          </a:prstGeom>
          <a:noFill/>
          <a:ln>
            <a:noFill/>
          </a:ln>
        </p:spPr>
        <p:txBody>
          <a:bodyPr spcFirstLastPara="1" wrap="square" lIns="68575" tIns="34275" rIns="68575" bIns="34275" anchor="ctr" anchorCtr="0">
            <a:spAutoFit/>
          </a:bodyPr>
          <a:lstStyle/>
          <a:p>
            <a:pPr marL="0" lvl="0" indent="0" algn="ctr" rtl="0">
              <a:lnSpc>
                <a:spcPct val="100000"/>
              </a:lnSpc>
              <a:spcBef>
                <a:spcPts val="0"/>
              </a:spcBef>
              <a:spcAft>
                <a:spcPts val="0"/>
              </a:spcAft>
              <a:buSzPts val="1100"/>
              <a:buNone/>
            </a:pPr>
            <a:r>
              <a:rPr lang="en-GB"/>
              <a:t>Croydon Climate Action Meetup - 9th June 2021</a:t>
            </a:r>
            <a:endParaRPr/>
          </a:p>
        </p:txBody>
      </p:sp>
    </p:spTree>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762</Words>
  <Application>Microsoft Office PowerPoint</Application>
  <PresentationFormat>On-screen Show (16:9)</PresentationFormat>
  <Paragraphs>90</Paragraphs>
  <Slides>11</Slides>
  <Notes>11</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11</vt:i4>
      </vt:variant>
    </vt:vector>
  </HeadingPairs>
  <TitlesOfParts>
    <vt:vector size="14" baseType="lpstr">
      <vt:lpstr>Arial</vt:lpstr>
      <vt:lpstr>Calibri</vt:lpstr>
      <vt:lpstr>Simple Light</vt:lpstr>
      <vt:lpstr>PowerPoint Presentation</vt:lpstr>
      <vt:lpstr>Agenda</vt:lpstr>
      <vt:lpstr>Feedback from Croydon Council meeting</vt:lpstr>
      <vt:lpstr>Green New Deal petition and hub</vt:lpstr>
      <vt:lpstr>Plastic Free July</vt:lpstr>
      <vt:lpstr>Clean Air Day 2021</vt:lpstr>
      <vt:lpstr>Croydon’s Great Big Green Week</vt:lpstr>
      <vt:lpstr>Croydon’s Great Big Green Week!</vt:lpstr>
      <vt:lpstr>Croydon’s Great Big Green Week!</vt:lpstr>
      <vt:lpstr>Any other business</vt:lpstr>
      <vt:lpstr>Next meetup: Wednesday 14th July 18:30 - 19:30  We have a WhatsApp group – let us know if you wish to join.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cp:lastModifiedBy>Connie</cp:lastModifiedBy>
  <cp:revision>1</cp:revision>
  <dcterms:modified xsi:type="dcterms:W3CDTF">2021-06-10T10:19:59Z</dcterms:modified>
</cp:coreProperties>
</file>