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4QfEGMTeIGEKbtIF3918+XC3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e2981415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ee2981415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4405f867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e4405f867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e2981415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ee298141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e298141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ee298141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298141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ee298141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4405f867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e4405f86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roydonclimateaction.com/croydon-s-great-big-green-week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akeclimateaction.uk/get-involved/global-day-action-6-november-2021" TargetMode="External"/><Relationship Id="rId4" Type="http://schemas.openxmlformats.org/officeDocument/2006/relationships/hyperlink" Target="https://www.facebook.com/CROYDONSUTR/" TargetMode="External"/><Relationship Id="rId5" Type="http://schemas.openxmlformats.org/officeDocument/2006/relationships/hyperlink" Target="https://takeclimateaction.uk/get-involved/glasgow-trip-november-2021" TargetMode="External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ventbrite.co.uk/e/green-jobs-for-london-2021-tickets-166626880485" TargetMode="External"/><Relationship Id="rId4" Type="http://schemas.openxmlformats.org/officeDocument/2006/relationships/hyperlink" Target="https://www.croydoncommunityenergy.co.uk/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cvalive.org.uk/empowering-the-community/networks/croydon-green-alliance/" TargetMode="External"/><Relationship Id="rId6" Type="http://schemas.openxmlformats.org/officeDocument/2006/relationships/hyperlink" Target="https://insidecroydon.com/2021/09/05/xr-brings-protest-to-the-high-street-to-highlight-toxic-bankers/#more-109514" TargetMode="External"/><Relationship Id="rId7" Type="http://schemas.openxmlformats.org/officeDocument/2006/relationships/hyperlink" Target="https://insidecroydon.com/2021/09/06/far-rights-refugee-protest-at-lunar-house-attracts-just-10/#more-109544" TargetMode="External"/><Relationship Id="rId8" Type="http://schemas.openxmlformats.org/officeDocument/2006/relationships/hyperlink" Target="https://www.wildlondon.org.uk/green-jobs-fai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hat.whatsapp.com/DlJKqszwLQb8aPagYzJ9qH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143000" y="3692769"/>
            <a:ext cx="68580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CCA Meetup 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Wednesday 8th September 2021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18:30 – 19:30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4" cy="306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628650" y="1181800"/>
            <a:ext cx="7886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Sharing experiences of climate change impacts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Great Big Green Week Updates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COP26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Future campaign/project ideas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AOB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- 8th September 2021</a:t>
            </a: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e2981415c_0_23"/>
          <p:cNvSpPr txBox="1"/>
          <p:nvPr>
            <p:ph type="title"/>
          </p:nvPr>
        </p:nvSpPr>
        <p:spPr>
          <a:xfrm>
            <a:off x="1895700" y="2074650"/>
            <a:ext cx="5352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Sharing experiences of climate change impacts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ee2981415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ee2981415c_0_23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- 8th September 2021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4405f8672_0_13"/>
          <p:cNvSpPr txBox="1"/>
          <p:nvPr>
            <p:ph type="title"/>
          </p:nvPr>
        </p:nvSpPr>
        <p:spPr>
          <a:xfrm>
            <a:off x="420500" y="265325"/>
            <a:ext cx="365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CGBGW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e4405f8672_0_13"/>
          <p:cNvSpPr txBox="1"/>
          <p:nvPr>
            <p:ph idx="1" type="body"/>
          </p:nvPr>
        </p:nvSpPr>
        <p:spPr>
          <a:xfrm>
            <a:off x="396600" y="1148375"/>
            <a:ext cx="83091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fantastic programme of events now for GBGW!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of all events and stallholders available on the website </a:t>
            </a: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here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b="1"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Urgent 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 need more people signed up to the events!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under 18s have entered the photography competition yet either - please share with them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e4405f8672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e4405f8672_0_13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- 8th September 2021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e2981415c_0_14"/>
          <p:cNvSpPr txBox="1"/>
          <p:nvPr>
            <p:ph type="title"/>
          </p:nvPr>
        </p:nvSpPr>
        <p:spPr>
          <a:xfrm>
            <a:off x="481900" y="96425"/>
            <a:ext cx="5705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Please share on social media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ee2981415c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ee2981415c_0_14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- 8th September 2021</a:t>
            </a:r>
            <a:endParaRPr/>
          </a:p>
        </p:txBody>
      </p:sp>
      <p:pic>
        <p:nvPicPr>
          <p:cNvPr id="92" name="Google Shape;92;gee2981415c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74721"/>
            <a:ext cx="4384543" cy="367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ee2981415c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625" y="984750"/>
            <a:ext cx="3655500" cy="36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e2981415c_0_0"/>
          <p:cNvSpPr txBox="1"/>
          <p:nvPr>
            <p:ph type="title"/>
          </p:nvPr>
        </p:nvSpPr>
        <p:spPr>
          <a:xfrm>
            <a:off x="420500" y="265325"/>
            <a:ext cx="365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COP26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ee2981415c_0_0"/>
          <p:cNvSpPr txBox="1"/>
          <p:nvPr>
            <p:ph idx="1" type="body"/>
          </p:nvPr>
        </p:nvSpPr>
        <p:spPr>
          <a:xfrm>
            <a:off x="396600" y="1148375"/>
            <a:ext cx="83091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lang="en-GB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FoE HQ have suggested local demos &amp; stunts on the morning of 6th November, ahead of the global </a:t>
            </a:r>
            <a:r>
              <a:rPr lang="en-GB" sz="22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Day of Action</a:t>
            </a:r>
            <a:r>
              <a:rPr lang="en-GB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afternoon.</a:t>
            </a: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lang="en-GB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our CCA stall during GBGW, we will ask the public for ideas too.</a:t>
            </a: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lang="en-GB" sz="22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Stand Up To Racism Croydon</a:t>
            </a:r>
            <a:r>
              <a:rPr lang="en-GB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want to do joint events ahead of COP26.</a:t>
            </a: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lang="en-GB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anyone wants to apply to go up to Glasgow with FoE, sign up </a:t>
            </a:r>
            <a:r>
              <a:rPr lang="en-GB" sz="22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here</a:t>
            </a:r>
            <a:r>
              <a:rPr lang="en-GB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Char char="●"/>
            </a:pPr>
            <a:r>
              <a:rPr lang="en-GB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anyone have any other ideas?</a:t>
            </a:r>
            <a:endParaRPr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ee2981415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ee2981415c_0_0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- 8th September 2021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e2981415c_0_7"/>
          <p:cNvSpPr txBox="1"/>
          <p:nvPr>
            <p:ph type="title"/>
          </p:nvPr>
        </p:nvSpPr>
        <p:spPr>
          <a:xfrm>
            <a:off x="420500" y="265325"/>
            <a:ext cx="5352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Future Campaign/Projects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ee2981415c_0_7"/>
          <p:cNvSpPr txBox="1"/>
          <p:nvPr>
            <p:ph idx="1" type="body"/>
          </p:nvPr>
        </p:nvSpPr>
        <p:spPr>
          <a:xfrm>
            <a:off x="396600" y="1148375"/>
            <a:ext cx="83091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 Our Future - 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revisit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late September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investment campaign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Christmas social ?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Exhaust 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near schools - Spring 2022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more ideas/preferences?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ee2981415c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ee2981415c_0_7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- 8th September 2021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405f8672_0_6"/>
          <p:cNvSpPr txBox="1"/>
          <p:nvPr>
            <p:ph type="title"/>
          </p:nvPr>
        </p:nvSpPr>
        <p:spPr>
          <a:xfrm>
            <a:off x="396600" y="8775"/>
            <a:ext cx="365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Any other business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e4405f8672_0_6"/>
          <p:cNvSpPr txBox="1"/>
          <p:nvPr>
            <p:ph idx="1" type="body"/>
          </p:nvPr>
        </p:nvSpPr>
        <p:spPr>
          <a:xfrm>
            <a:off x="396600" y="822325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FoE are hosting a Green Jobs Summit on Thursday 7th October at 18:30 - sign up </a:t>
            </a: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here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Croydon Community Energy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update.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Croydon Green Network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update.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Croydon XR demo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update.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Refugee Support demo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update. 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Wildlife Trust Green Jobs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fair on 15th October.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e4405f8672_0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e4405f8672_0_6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- 8th September 2021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407550" y="903900"/>
            <a:ext cx="83289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Next meetup:</a:t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2770">
                <a:latin typeface="Calibri"/>
                <a:ea typeface="Calibri"/>
                <a:cs typeface="Calibri"/>
                <a:sym typeface="Calibri"/>
              </a:rPr>
              <a:t>Wednesday 13th October</a:t>
            </a:r>
            <a:endParaRPr b="1"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2770">
                <a:latin typeface="Calibri"/>
                <a:ea typeface="Calibri"/>
                <a:cs typeface="Calibri"/>
                <a:sym typeface="Calibri"/>
              </a:rPr>
              <a:t>18:30 - 19:30</a:t>
            </a:r>
            <a:endParaRPr b="1"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We have a WhatsApp group – join using this link: </a:t>
            </a:r>
            <a:r>
              <a:rPr lang="en-GB" sz="277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https://chat.whatsapp.com/DlJKqszwLQb8aPagYzJ9qH</a:t>
            </a: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7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- 14th July 2021</a:t>
            </a:r>
            <a:endParaRPr/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