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9144000" cy="5143500" type="screen16x9"/>
  <p:notesSz cx="6858000" cy="9144000"/>
  <p:embeddedFontLst>
    <p:embeddedFont>
      <p:font typeface="Alfa Slab One" panose="020B0604020202020204" charset="0"/>
      <p:regular r:id="rId21"/>
    </p:embeddedFont>
    <p:embeddedFont>
      <p:font typeface="Calibri" panose="020F0502020204030204" pitchFamily="34" charset="0"/>
      <p:regular r:id="rId22"/>
      <p:bold r:id="rId23"/>
      <p:italic r:id="rId24"/>
      <p:boldItalic r:id="rId25"/>
    </p:embeddedFont>
    <p:embeddedFont>
      <p:font typeface="Proxima Nova" panose="020B0604020202020204" charset="0"/>
      <p:regular r:id="rId26"/>
      <p:bold r:id="rId27"/>
      <p:italic r:id="rId28"/>
      <p:boldItalic r:id="rId29"/>
    </p:embeddedFont>
    <p:embeddedFont>
      <p:font typeface="Verdana" panose="020B060403050404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gcB2A90RSzvR0Njd6n0sWc31yEZ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94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9" Type="http://schemas.microsoft.com/office/2016/11/relationships/changesInfo" Target="changesInfos/changesInfo1.xml"/><Relationship Id="rId21" Type="http://schemas.openxmlformats.org/officeDocument/2006/relationships/font" Target="fonts/font1.fntdata"/><Relationship Id="rId34"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nnie Muir" userId="2e1cbfb4ebb6dab7" providerId="LiveId" clId="{EDD90D6E-2BEF-4868-AEAB-F7C6DBB0E3F9}"/>
    <pc:docChg chg="modSld">
      <pc:chgData name="Connie Muir" userId="2e1cbfb4ebb6dab7" providerId="LiveId" clId="{EDD90D6E-2BEF-4868-AEAB-F7C6DBB0E3F9}" dt="2022-02-10T08:37:18.856" v="1" actId="12"/>
      <pc:docMkLst>
        <pc:docMk/>
      </pc:docMkLst>
      <pc:sldChg chg="modSp mod">
        <pc:chgData name="Connie Muir" userId="2e1cbfb4ebb6dab7" providerId="LiveId" clId="{EDD90D6E-2BEF-4868-AEAB-F7C6DBB0E3F9}" dt="2022-02-10T08:37:11.664" v="0" actId="11"/>
        <pc:sldMkLst>
          <pc:docMk/>
          <pc:sldMk cId="0" sldId="257"/>
        </pc:sldMkLst>
        <pc:spChg chg="mod">
          <ac:chgData name="Connie Muir" userId="2e1cbfb4ebb6dab7" providerId="LiveId" clId="{EDD90D6E-2BEF-4868-AEAB-F7C6DBB0E3F9}" dt="2022-02-10T08:37:11.664" v="0" actId="11"/>
          <ac:spMkLst>
            <pc:docMk/>
            <pc:sldMk cId="0" sldId="257"/>
            <ac:spMk id="123" creationId="{00000000-0000-0000-0000-000000000000}"/>
          </ac:spMkLst>
        </pc:spChg>
      </pc:sldChg>
      <pc:sldChg chg="modSp mod">
        <pc:chgData name="Connie Muir" userId="2e1cbfb4ebb6dab7" providerId="LiveId" clId="{EDD90D6E-2BEF-4868-AEAB-F7C6DBB0E3F9}" dt="2022-02-10T08:37:18.856" v="1" actId="12"/>
        <pc:sldMkLst>
          <pc:docMk/>
          <pc:sldMk cId="0" sldId="258"/>
        </pc:sldMkLst>
        <pc:spChg chg="mod">
          <ac:chgData name="Connie Muir" userId="2e1cbfb4ebb6dab7" providerId="LiveId" clId="{EDD90D6E-2BEF-4868-AEAB-F7C6DBB0E3F9}" dt="2022-02-10T08:37:18.856" v="1" actId="12"/>
          <ac:spMkLst>
            <pc:docMk/>
            <pc:sldMk cId="0" sldId="258"/>
            <ac:spMk id="13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3" name="Google Shape;11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13735f336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113735f336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d1d6511945_0_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00"/>
          </a:p>
        </p:txBody>
      </p:sp>
      <p:sp>
        <p:nvSpPr>
          <p:cNvPr id="199" name="Google Shape;199;gd1d6511945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d1d6511945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00"/>
          </a:p>
        </p:txBody>
      </p:sp>
      <p:sp>
        <p:nvSpPr>
          <p:cNvPr id="209" name="Google Shape;209;gd1d6511945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d1d6511945_0_3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00"/>
          </a:p>
        </p:txBody>
      </p:sp>
      <p:sp>
        <p:nvSpPr>
          <p:cNvPr id="218" name="Google Shape;218;gd1d6511945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118f8f0b7d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7" name="Google Shape;227;g1118f8f0b7d_0_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1118f8f0b7d_0_1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g1118f8f0b7d_0_1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sz="1400"/>
              <a:t>Alex is  happy to share my email with anyone who would like more information</a:t>
            </a:r>
            <a:endParaRPr sz="14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10d12806ce5_0_4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00"/>
          </a:p>
        </p:txBody>
      </p:sp>
      <p:sp>
        <p:nvSpPr>
          <p:cNvPr id="243" name="Google Shape;243;g10d12806ce5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2" name="Google Shape;25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 name="Google Shape;12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f1884d770c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800"/>
          </a:p>
        </p:txBody>
      </p:sp>
      <p:sp>
        <p:nvSpPr>
          <p:cNvPr id="129" name="Google Shape;129;gf1884d770c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0d12806ce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300">
                <a:solidFill>
                  <a:schemeClr val="dk1"/>
                </a:solidFill>
              </a:rPr>
              <a:t>224 new species discovered in the Greater Mekong region. </a:t>
            </a:r>
            <a:r>
              <a:rPr lang="en-GB" sz="1150">
                <a:solidFill>
                  <a:srgbClr val="222222"/>
                </a:solidFill>
                <a:highlight>
                  <a:srgbClr val="FFFFFF"/>
                </a:highlight>
                <a:latin typeface="Verdana"/>
                <a:ea typeface="Verdana"/>
                <a:cs typeface="Verdana"/>
                <a:sym typeface="Verdana"/>
              </a:rPr>
              <a:t>According to the WWF, 224 plant and vertebrate animal species were discovered in Cambodia, Lao PDR, Myanmar, Thailand, and Viet Nam in 2020. These findings include 155 plants, 16 fish, 17 amphibians, 35 reptiles. The discoveries are a collaboration of hundreds of scientists, NGOs and various research and academic institutions around the world.</a:t>
            </a:r>
            <a:endParaRPr sz="1150">
              <a:solidFill>
                <a:srgbClr val="222222"/>
              </a:solidFill>
              <a:highlight>
                <a:srgbClr val="FFFFFF"/>
              </a:highlight>
              <a:latin typeface="Verdana"/>
              <a:ea typeface="Verdana"/>
              <a:cs typeface="Verdana"/>
              <a:sym typeface="Verdana"/>
            </a:endParaRPr>
          </a:p>
          <a:p>
            <a:pPr marL="0" lvl="0" indent="0" algn="l" rtl="0">
              <a:lnSpc>
                <a:spcPct val="169565"/>
              </a:lnSpc>
              <a:spcBef>
                <a:spcPts val="1100"/>
              </a:spcBef>
              <a:spcAft>
                <a:spcPts val="0"/>
              </a:spcAft>
              <a:buNone/>
            </a:pPr>
            <a:r>
              <a:rPr lang="en-GB" sz="1150">
                <a:solidFill>
                  <a:srgbClr val="222222"/>
                </a:solidFill>
                <a:highlight>
                  <a:srgbClr val="FFFFFF"/>
                </a:highlight>
                <a:latin typeface="Verdana"/>
                <a:ea typeface="Verdana"/>
                <a:cs typeface="Verdana"/>
                <a:sym typeface="Verdana"/>
              </a:rPr>
              <a:t>The German city of Freiburg is close to becoming climate neutral. Known as the “Green City”, Freiburg is a big promoter of solar energy, with stadiums, churches, and buildings running on solar power. One in three of their residents use bicycles as their main source of transportation. Everything is connected and accessible by streetcars. </a:t>
            </a:r>
            <a:endParaRPr sz="1150">
              <a:solidFill>
                <a:srgbClr val="222222"/>
              </a:solidFill>
              <a:highlight>
                <a:srgbClr val="FFFFFF"/>
              </a:highlight>
              <a:latin typeface="Verdana"/>
              <a:ea typeface="Verdana"/>
              <a:cs typeface="Verdana"/>
              <a:sym typeface="Verdana"/>
            </a:endParaRPr>
          </a:p>
          <a:p>
            <a:pPr marL="0" lvl="0" indent="0" algn="l" rtl="0">
              <a:spcBef>
                <a:spcPts val="2000"/>
              </a:spcBef>
              <a:spcAft>
                <a:spcPts val="0"/>
              </a:spcAft>
              <a:buClr>
                <a:schemeClr val="dk1"/>
              </a:buClr>
              <a:buSzPts val="1100"/>
              <a:buFont typeface="Arial"/>
              <a:buNone/>
            </a:pPr>
            <a:r>
              <a:rPr lang="en-GB" sz="1300">
                <a:solidFill>
                  <a:schemeClr val="dk1"/>
                </a:solidFill>
              </a:rPr>
              <a:t>Finally, some good news from close to home: Croydon Climate Crisis Commission Report recommended the appointment of a senior level resilience officer with cross Council responsibility for overseeing the implementation of its recommendations! The council have responded positively and Nick Hubbard has just been appointed appointed as Croydon’s corporate Director of Sustainable Communities,Regeneration and Economic recovery!</a:t>
            </a:r>
            <a:endParaRPr sz="1150">
              <a:solidFill>
                <a:srgbClr val="222222"/>
              </a:solidFill>
              <a:highlight>
                <a:srgbClr val="FFFFFF"/>
              </a:highlight>
              <a:latin typeface="Verdana"/>
              <a:ea typeface="Verdana"/>
              <a:cs typeface="Verdana"/>
              <a:sym typeface="Verdana"/>
            </a:endParaRPr>
          </a:p>
          <a:p>
            <a:pPr marL="0" lvl="0" indent="0" algn="l" rtl="0">
              <a:spcBef>
                <a:spcPts val="0"/>
              </a:spcBef>
              <a:spcAft>
                <a:spcPts val="0"/>
              </a:spcAft>
              <a:buNone/>
            </a:pPr>
            <a:endParaRPr sz="1150">
              <a:solidFill>
                <a:srgbClr val="222222"/>
              </a:solidFill>
              <a:highlight>
                <a:srgbClr val="FFFFFF"/>
              </a:highlight>
              <a:latin typeface="Verdana"/>
              <a:ea typeface="Verdana"/>
              <a:cs typeface="Verdana"/>
              <a:sym typeface="Verdana"/>
            </a:endParaRPr>
          </a:p>
        </p:txBody>
      </p:sp>
      <p:sp>
        <p:nvSpPr>
          <p:cNvPr id="138" name="Google Shape;138;g10d12806ce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101a484e9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g1101a484e94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101a484e94_0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1101a484e94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13735f3360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113735f336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0ae45fa4a4_0_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00"/>
          </a:p>
        </p:txBody>
      </p:sp>
      <p:sp>
        <p:nvSpPr>
          <p:cNvPr id="174" name="Google Shape;174;g10ae45fa4a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0d12806ce5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sz="1000"/>
              <a:t>We have selected a school next to  busy main road where traffic queues at lights. The school is in the north of the borough in an area of deprivation with a deficit of green space.</a:t>
            </a:r>
            <a:endParaRPr sz="1500"/>
          </a:p>
        </p:txBody>
      </p:sp>
      <p:sp>
        <p:nvSpPr>
          <p:cNvPr id="183" name="Google Shape;183;g10d12806ce5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1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7"/>
        <p:cNvGrpSpPr/>
        <p:nvPr/>
      </p:nvGrpSpPr>
      <p:grpSpPr>
        <a:xfrm>
          <a:off x="0" y="0"/>
          <a:ext cx="0" cy="0"/>
          <a:chOff x="0" y="0"/>
          <a:chExt cx="0" cy="0"/>
        </a:xfrm>
      </p:grpSpPr>
      <p:sp>
        <p:nvSpPr>
          <p:cNvPr id="48" name="Google Shape;48;p2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9" name="Google Shape;49;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0"/>
        <p:cNvGrpSpPr/>
        <p:nvPr/>
      </p:nvGrpSpPr>
      <p:grpSpPr>
        <a:xfrm>
          <a:off x="0" y="0"/>
          <a:ext cx="0" cy="0"/>
          <a:chOff x="0" y="0"/>
          <a:chExt cx="0" cy="0"/>
        </a:xfrm>
      </p:grpSpPr>
      <p:sp>
        <p:nvSpPr>
          <p:cNvPr id="51" name="Google Shape;51;p22"/>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2" name="Google Shape;52;p22"/>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53" name="Google Shape;53;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1">
  <p:cSld name="AUTOLAYOUT_1">
    <p:bg>
      <p:bgPr>
        <a:solidFill>
          <a:srgbClr val="FFFFFF"/>
        </a:solidFill>
        <a:effectLst/>
      </p:bgPr>
    </p:bg>
    <p:spTree>
      <p:nvGrpSpPr>
        <p:cNvPr id="1" name="Shape 60"/>
        <p:cNvGrpSpPr/>
        <p:nvPr/>
      </p:nvGrpSpPr>
      <p:grpSpPr>
        <a:xfrm>
          <a:off x="0" y="0"/>
          <a:ext cx="0" cy="0"/>
          <a:chOff x="0" y="0"/>
          <a:chExt cx="0" cy="0"/>
        </a:xfrm>
      </p:grpSpPr>
      <p:sp>
        <p:nvSpPr>
          <p:cNvPr id="61" name="Google Shape;61;g1118f8f0b7d_0_72"/>
          <p:cNvSpPr/>
          <p:nvPr/>
        </p:nvSpPr>
        <p:spPr>
          <a:xfrm>
            <a:off x="7500" y="0"/>
            <a:ext cx="9132300" cy="5143500"/>
          </a:xfrm>
          <a:prstGeom prst="rect">
            <a:avLst/>
          </a:prstGeom>
          <a:solidFill>
            <a:srgbClr val="93C47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62" name="Google Shape;62;g1118f8f0b7d_0_72"/>
          <p:cNvCxnSpPr/>
          <p:nvPr/>
        </p:nvCxnSpPr>
        <p:spPr>
          <a:xfrm>
            <a:off x="841350" y="460903"/>
            <a:ext cx="0" cy="4261800"/>
          </a:xfrm>
          <a:prstGeom prst="straightConnector1">
            <a:avLst/>
          </a:prstGeom>
          <a:noFill/>
          <a:ln w="38100" cap="flat" cmpd="sng">
            <a:solidFill>
              <a:srgbClr val="FFFFFF"/>
            </a:solidFill>
            <a:prstDash val="solid"/>
            <a:round/>
            <a:headEnd type="none" w="sm" len="sm"/>
            <a:tailEnd type="none" w="sm" len="sm"/>
          </a:ln>
        </p:spPr>
      </p:cxnSp>
      <p:cxnSp>
        <p:nvCxnSpPr>
          <p:cNvPr id="63" name="Google Shape;63;g1118f8f0b7d_0_72"/>
          <p:cNvCxnSpPr/>
          <p:nvPr/>
        </p:nvCxnSpPr>
        <p:spPr>
          <a:xfrm>
            <a:off x="8337675" y="460903"/>
            <a:ext cx="0" cy="4261800"/>
          </a:xfrm>
          <a:prstGeom prst="straightConnector1">
            <a:avLst/>
          </a:prstGeom>
          <a:noFill/>
          <a:ln w="38100" cap="flat" cmpd="sng">
            <a:solidFill>
              <a:srgbClr val="FFFFFF"/>
            </a:solidFill>
            <a:prstDash val="solid"/>
            <a:round/>
            <a:headEnd type="none" w="sm" len="sm"/>
            <a:tailEnd type="none" w="sm" len="sm"/>
          </a:ln>
        </p:spPr>
      </p:cxnSp>
      <p:sp>
        <p:nvSpPr>
          <p:cNvPr id="64" name="Google Shape;64;g1118f8f0b7d_0_72"/>
          <p:cNvSpPr/>
          <p:nvPr/>
        </p:nvSpPr>
        <p:spPr>
          <a:xfrm rot="-5400000">
            <a:off x="4327200" y="853550"/>
            <a:ext cx="483000" cy="427200"/>
          </a:xfrm>
          <a:prstGeom prst="hexagon">
            <a:avLst>
              <a:gd name="adj" fmla="val 28666"/>
              <a:gd name="vf" fmla="val 115470"/>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g1118f8f0b7d_0_72"/>
          <p:cNvSpPr txBox="1">
            <a:spLocks noGrp="1"/>
          </p:cNvSpPr>
          <p:nvPr>
            <p:ph type="ctrTitle"/>
          </p:nvPr>
        </p:nvSpPr>
        <p:spPr>
          <a:xfrm>
            <a:off x="1883125" y="1447250"/>
            <a:ext cx="5400900" cy="1971900"/>
          </a:xfrm>
          <a:prstGeom prst="rect">
            <a:avLst/>
          </a:prstGeom>
          <a:noFill/>
          <a:ln>
            <a:noFill/>
          </a:ln>
        </p:spPr>
        <p:txBody>
          <a:bodyPr spcFirstLastPara="1" wrap="square" lIns="91425" tIns="91425" rIns="91425" bIns="91425" anchor="ctr" anchorCtr="0">
            <a:normAutofit/>
          </a:bodyPr>
          <a:lstStyle>
            <a:lvl1pPr lvl="0" algn="ctr" rtl="0">
              <a:lnSpc>
                <a:spcPct val="100000"/>
              </a:lnSpc>
              <a:spcBef>
                <a:spcPts val="0"/>
              </a:spcBef>
              <a:spcAft>
                <a:spcPts val="0"/>
              </a:spcAft>
              <a:buClr>
                <a:srgbClr val="343C44"/>
              </a:buClr>
              <a:buSzPts val="3600"/>
              <a:buNone/>
              <a:defRPr sz="3600" b="1">
                <a:solidFill>
                  <a:srgbClr val="343C44"/>
                </a:solidFill>
              </a:defRPr>
            </a:lvl1pPr>
            <a:lvl2pPr lvl="1" algn="ctr" rtl="0">
              <a:lnSpc>
                <a:spcPct val="100000"/>
              </a:lnSpc>
              <a:spcBef>
                <a:spcPts val="0"/>
              </a:spcBef>
              <a:spcAft>
                <a:spcPts val="0"/>
              </a:spcAft>
              <a:buClr>
                <a:srgbClr val="343C44"/>
              </a:buClr>
              <a:buSzPts val="3600"/>
              <a:buNone/>
              <a:defRPr sz="3600" b="1">
                <a:solidFill>
                  <a:srgbClr val="343C44"/>
                </a:solidFill>
              </a:defRPr>
            </a:lvl2pPr>
            <a:lvl3pPr lvl="2" algn="ctr" rtl="0">
              <a:lnSpc>
                <a:spcPct val="100000"/>
              </a:lnSpc>
              <a:spcBef>
                <a:spcPts val="0"/>
              </a:spcBef>
              <a:spcAft>
                <a:spcPts val="0"/>
              </a:spcAft>
              <a:buClr>
                <a:srgbClr val="343C44"/>
              </a:buClr>
              <a:buSzPts val="3600"/>
              <a:buNone/>
              <a:defRPr sz="3600" b="1">
                <a:solidFill>
                  <a:srgbClr val="343C44"/>
                </a:solidFill>
              </a:defRPr>
            </a:lvl3pPr>
            <a:lvl4pPr lvl="3" algn="ctr" rtl="0">
              <a:lnSpc>
                <a:spcPct val="100000"/>
              </a:lnSpc>
              <a:spcBef>
                <a:spcPts val="0"/>
              </a:spcBef>
              <a:spcAft>
                <a:spcPts val="0"/>
              </a:spcAft>
              <a:buClr>
                <a:srgbClr val="343C44"/>
              </a:buClr>
              <a:buSzPts val="3600"/>
              <a:buNone/>
              <a:defRPr sz="3600" b="1">
                <a:solidFill>
                  <a:srgbClr val="343C44"/>
                </a:solidFill>
              </a:defRPr>
            </a:lvl4pPr>
            <a:lvl5pPr lvl="4" algn="ctr" rtl="0">
              <a:lnSpc>
                <a:spcPct val="100000"/>
              </a:lnSpc>
              <a:spcBef>
                <a:spcPts val="0"/>
              </a:spcBef>
              <a:spcAft>
                <a:spcPts val="0"/>
              </a:spcAft>
              <a:buClr>
                <a:srgbClr val="343C44"/>
              </a:buClr>
              <a:buSzPts val="3600"/>
              <a:buNone/>
              <a:defRPr sz="3600" b="1">
                <a:solidFill>
                  <a:srgbClr val="343C44"/>
                </a:solidFill>
              </a:defRPr>
            </a:lvl5pPr>
            <a:lvl6pPr lvl="5" algn="ctr" rtl="0">
              <a:lnSpc>
                <a:spcPct val="100000"/>
              </a:lnSpc>
              <a:spcBef>
                <a:spcPts val="0"/>
              </a:spcBef>
              <a:spcAft>
                <a:spcPts val="0"/>
              </a:spcAft>
              <a:buClr>
                <a:srgbClr val="343C44"/>
              </a:buClr>
              <a:buSzPts val="3600"/>
              <a:buNone/>
              <a:defRPr sz="3600" b="1">
                <a:solidFill>
                  <a:srgbClr val="343C44"/>
                </a:solidFill>
              </a:defRPr>
            </a:lvl6pPr>
            <a:lvl7pPr lvl="6" algn="ctr" rtl="0">
              <a:lnSpc>
                <a:spcPct val="100000"/>
              </a:lnSpc>
              <a:spcBef>
                <a:spcPts val="0"/>
              </a:spcBef>
              <a:spcAft>
                <a:spcPts val="0"/>
              </a:spcAft>
              <a:buClr>
                <a:srgbClr val="343C44"/>
              </a:buClr>
              <a:buSzPts val="3600"/>
              <a:buNone/>
              <a:defRPr sz="3600" b="1">
                <a:solidFill>
                  <a:srgbClr val="343C44"/>
                </a:solidFill>
              </a:defRPr>
            </a:lvl7pPr>
            <a:lvl8pPr lvl="7" algn="ctr" rtl="0">
              <a:lnSpc>
                <a:spcPct val="100000"/>
              </a:lnSpc>
              <a:spcBef>
                <a:spcPts val="0"/>
              </a:spcBef>
              <a:spcAft>
                <a:spcPts val="0"/>
              </a:spcAft>
              <a:buClr>
                <a:srgbClr val="343C44"/>
              </a:buClr>
              <a:buSzPts val="3600"/>
              <a:buNone/>
              <a:defRPr sz="3600" b="1">
                <a:solidFill>
                  <a:srgbClr val="343C44"/>
                </a:solidFill>
              </a:defRPr>
            </a:lvl8pPr>
            <a:lvl9pPr lvl="8" algn="ctr" rtl="0">
              <a:lnSpc>
                <a:spcPct val="100000"/>
              </a:lnSpc>
              <a:spcBef>
                <a:spcPts val="0"/>
              </a:spcBef>
              <a:spcAft>
                <a:spcPts val="0"/>
              </a:spcAft>
              <a:buClr>
                <a:srgbClr val="343C44"/>
              </a:buClr>
              <a:buSzPts val="3600"/>
              <a:buNone/>
              <a:defRPr sz="3600" b="1">
                <a:solidFill>
                  <a:srgbClr val="343C44"/>
                </a:solidFill>
              </a:defRPr>
            </a:lvl9pPr>
          </a:lstStyle>
          <a:p>
            <a:endParaRPr/>
          </a:p>
        </p:txBody>
      </p:sp>
      <p:sp>
        <p:nvSpPr>
          <p:cNvPr id="66" name="Google Shape;66;g1118f8f0b7d_0_72"/>
          <p:cNvSpPr txBox="1">
            <a:spLocks noGrp="1"/>
          </p:cNvSpPr>
          <p:nvPr>
            <p:ph type="subTitle" idx="1"/>
          </p:nvPr>
        </p:nvSpPr>
        <p:spPr>
          <a:xfrm>
            <a:off x="2429850" y="3493650"/>
            <a:ext cx="4287600" cy="788100"/>
          </a:xfrm>
          <a:prstGeom prst="rect">
            <a:avLst/>
          </a:prstGeom>
          <a:noFill/>
          <a:ln>
            <a:noFill/>
          </a:ln>
        </p:spPr>
        <p:txBody>
          <a:bodyPr spcFirstLastPara="1" wrap="square" lIns="91425" tIns="91425" rIns="91425" bIns="91425" anchor="t" anchorCtr="0">
            <a:normAutofit/>
          </a:bodyPr>
          <a:lstStyle>
            <a:lvl1pPr lvl="0" algn="ctr" rtl="0">
              <a:lnSpc>
                <a:spcPct val="100000"/>
              </a:lnSpc>
              <a:spcBef>
                <a:spcPts val="0"/>
              </a:spcBef>
              <a:spcAft>
                <a:spcPts val="0"/>
              </a:spcAft>
              <a:buClr>
                <a:srgbClr val="FFFFFF"/>
              </a:buClr>
              <a:buSzPts val="1800"/>
              <a:buNone/>
              <a:defRPr sz="1800">
                <a:solidFill>
                  <a:srgbClr val="FFFFFF"/>
                </a:solidFill>
              </a:defRPr>
            </a:lvl1pPr>
            <a:lvl2pPr lvl="1" algn="ctr" rtl="0">
              <a:lnSpc>
                <a:spcPct val="100000"/>
              </a:lnSpc>
              <a:spcBef>
                <a:spcPts val="0"/>
              </a:spcBef>
              <a:spcAft>
                <a:spcPts val="0"/>
              </a:spcAft>
              <a:buClr>
                <a:srgbClr val="FFFFFF"/>
              </a:buClr>
              <a:buSzPts val="1800"/>
              <a:buNone/>
              <a:defRPr sz="1800">
                <a:solidFill>
                  <a:srgbClr val="FFFFFF"/>
                </a:solidFill>
              </a:defRPr>
            </a:lvl2pPr>
            <a:lvl3pPr lvl="2" algn="ctr" rtl="0">
              <a:lnSpc>
                <a:spcPct val="100000"/>
              </a:lnSpc>
              <a:spcBef>
                <a:spcPts val="0"/>
              </a:spcBef>
              <a:spcAft>
                <a:spcPts val="0"/>
              </a:spcAft>
              <a:buClr>
                <a:srgbClr val="FFFFFF"/>
              </a:buClr>
              <a:buSzPts val="1800"/>
              <a:buNone/>
              <a:defRPr sz="1800">
                <a:solidFill>
                  <a:srgbClr val="FFFFFF"/>
                </a:solidFill>
              </a:defRPr>
            </a:lvl3pPr>
            <a:lvl4pPr lvl="3" algn="ctr" rtl="0">
              <a:lnSpc>
                <a:spcPct val="100000"/>
              </a:lnSpc>
              <a:spcBef>
                <a:spcPts val="0"/>
              </a:spcBef>
              <a:spcAft>
                <a:spcPts val="0"/>
              </a:spcAft>
              <a:buClr>
                <a:srgbClr val="FFFFFF"/>
              </a:buClr>
              <a:buSzPts val="1800"/>
              <a:buNone/>
              <a:defRPr sz="1800">
                <a:solidFill>
                  <a:srgbClr val="FFFFFF"/>
                </a:solidFill>
              </a:defRPr>
            </a:lvl4pPr>
            <a:lvl5pPr lvl="4" algn="ctr" rtl="0">
              <a:lnSpc>
                <a:spcPct val="100000"/>
              </a:lnSpc>
              <a:spcBef>
                <a:spcPts val="0"/>
              </a:spcBef>
              <a:spcAft>
                <a:spcPts val="0"/>
              </a:spcAft>
              <a:buClr>
                <a:srgbClr val="FFFFFF"/>
              </a:buClr>
              <a:buSzPts val="1800"/>
              <a:buNone/>
              <a:defRPr sz="1800">
                <a:solidFill>
                  <a:srgbClr val="FFFFFF"/>
                </a:solidFill>
              </a:defRPr>
            </a:lvl5pPr>
            <a:lvl6pPr lvl="5" algn="ctr" rtl="0">
              <a:lnSpc>
                <a:spcPct val="100000"/>
              </a:lnSpc>
              <a:spcBef>
                <a:spcPts val="0"/>
              </a:spcBef>
              <a:spcAft>
                <a:spcPts val="0"/>
              </a:spcAft>
              <a:buClr>
                <a:srgbClr val="FFFFFF"/>
              </a:buClr>
              <a:buSzPts val="1800"/>
              <a:buNone/>
              <a:defRPr sz="1800">
                <a:solidFill>
                  <a:srgbClr val="FFFFFF"/>
                </a:solidFill>
              </a:defRPr>
            </a:lvl6pPr>
            <a:lvl7pPr lvl="6" algn="ctr" rtl="0">
              <a:lnSpc>
                <a:spcPct val="100000"/>
              </a:lnSpc>
              <a:spcBef>
                <a:spcPts val="0"/>
              </a:spcBef>
              <a:spcAft>
                <a:spcPts val="0"/>
              </a:spcAft>
              <a:buClr>
                <a:srgbClr val="FFFFFF"/>
              </a:buClr>
              <a:buSzPts val="1800"/>
              <a:buNone/>
              <a:defRPr sz="1800">
                <a:solidFill>
                  <a:srgbClr val="FFFFFF"/>
                </a:solidFill>
              </a:defRPr>
            </a:lvl7pPr>
            <a:lvl8pPr lvl="7" algn="ctr" rtl="0">
              <a:lnSpc>
                <a:spcPct val="100000"/>
              </a:lnSpc>
              <a:spcBef>
                <a:spcPts val="0"/>
              </a:spcBef>
              <a:spcAft>
                <a:spcPts val="0"/>
              </a:spcAft>
              <a:buClr>
                <a:srgbClr val="FFFFFF"/>
              </a:buClr>
              <a:buSzPts val="1800"/>
              <a:buNone/>
              <a:defRPr sz="1800">
                <a:solidFill>
                  <a:srgbClr val="FFFFFF"/>
                </a:solidFill>
              </a:defRPr>
            </a:lvl8pPr>
            <a:lvl9pPr lvl="8" algn="ctr" rtl="0">
              <a:lnSpc>
                <a:spcPct val="100000"/>
              </a:lnSpc>
              <a:spcBef>
                <a:spcPts val="0"/>
              </a:spcBef>
              <a:spcAft>
                <a:spcPts val="0"/>
              </a:spcAft>
              <a:buClr>
                <a:srgbClr val="FFFFFF"/>
              </a:buClr>
              <a:buSzPts val="1800"/>
              <a:buNone/>
              <a:defRPr sz="1800">
                <a:solidFill>
                  <a:srgbClr val="FFFFFF"/>
                </a:solidFill>
              </a:defRPr>
            </a:lvl9pPr>
          </a:lstStyle>
          <a:p>
            <a:endParaRPr/>
          </a:p>
        </p:txBody>
      </p:sp>
      <p:sp>
        <p:nvSpPr>
          <p:cNvPr id="67" name="Google Shape;67;g1118f8f0b7d_0_7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434343"/>
                </a:solidFill>
                <a:latin typeface="Proxima Nova"/>
                <a:ea typeface="Proxima Nova"/>
                <a:cs typeface="Proxima Nova"/>
                <a:sym typeface="Proxima Nov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434343"/>
                </a:solidFill>
                <a:latin typeface="Proxima Nova"/>
                <a:ea typeface="Proxima Nova"/>
                <a:cs typeface="Proxima Nova"/>
                <a:sym typeface="Proxima Nov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434343"/>
                </a:solidFill>
                <a:latin typeface="Proxima Nova"/>
                <a:ea typeface="Proxima Nova"/>
                <a:cs typeface="Proxima Nova"/>
                <a:sym typeface="Proxima Nov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434343"/>
                </a:solidFill>
                <a:latin typeface="Proxima Nova"/>
                <a:ea typeface="Proxima Nova"/>
                <a:cs typeface="Proxima Nova"/>
                <a:sym typeface="Proxima Nov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434343"/>
                </a:solidFill>
                <a:latin typeface="Proxima Nova"/>
                <a:ea typeface="Proxima Nova"/>
                <a:cs typeface="Proxima Nova"/>
                <a:sym typeface="Proxima Nov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434343"/>
                </a:solidFill>
                <a:latin typeface="Proxima Nova"/>
                <a:ea typeface="Proxima Nova"/>
                <a:cs typeface="Proxima Nova"/>
                <a:sym typeface="Proxima Nov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434343"/>
                </a:solidFill>
                <a:latin typeface="Proxima Nova"/>
                <a:ea typeface="Proxima Nova"/>
                <a:cs typeface="Proxima Nova"/>
                <a:sym typeface="Proxima Nov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434343"/>
                </a:solidFill>
                <a:latin typeface="Proxima Nova"/>
                <a:ea typeface="Proxima Nova"/>
                <a:cs typeface="Proxima Nova"/>
                <a:sym typeface="Proxima Nov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434343"/>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8"/>
        <p:cNvGrpSpPr/>
        <p:nvPr/>
      </p:nvGrpSpPr>
      <p:grpSpPr>
        <a:xfrm>
          <a:off x="0" y="0"/>
          <a:ext cx="0" cy="0"/>
          <a:chOff x="0" y="0"/>
          <a:chExt cx="0" cy="0"/>
        </a:xfrm>
      </p:grpSpPr>
      <p:sp>
        <p:nvSpPr>
          <p:cNvPr id="69" name="Google Shape;69;g1118f8f0b7d_0_8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3000"/>
              <a:buNone/>
              <a:defRPr/>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
        <p:nvSpPr>
          <p:cNvPr id="70" name="Google Shape;70;g1118f8f0b7d_0_8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71" name="Google Shape;71;g1118f8f0b7d_0_8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2"/>
        <p:cNvGrpSpPr/>
        <p:nvPr/>
      </p:nvGrpSpPr>
      <p:grpSpPr>
        <a:xfrm>
          <a:off x="0" y="0"/>
          <a:ext cx="0" cy="0"/>
          <a:chOff x="0" y="0"/>
          <a:chExt cx="0" cy="0"/>
        </a:xfrm>
      </p:grpSpPr>
      <p:cxnSp>
        <p:nvCxnSpPr>
          <p:cNvPr id="73" name="Google Shape;73;g1118f8f0b7d_0_84"/>
          <p:cNvCxnSpPr/>
          <p:nvPr/>
        </p:nvCxnSpPr>
        <p:spPr>
          <a:xfrm>
            <a:off x="4278300" y="2751163"/>
            <a:ext cx="587400" cy="0"/>
          </a:xfrm>
          <a:prstGeom prst="straightConnector1">
            <a:avLst/>
          </a:prstGeom>
          <a:noFill/>
          <a:ln w="76200" cap="flat" cmpd="sng">
            <a:solidFill>
              <a:schemeClr val="dk1"/>
            </a:solidFill>
            <a:prstDash val="solid"/>
            <a:round/>
            <a:headEnd type="none" w="sm" len="sm"/>
            <a:tailEnd type="none" w="sm" len="sm"/>
          </a:ln>
        </p:spPr>
      </p:cxnSp>
      <p:sp>
        <p:nvSpPr>
          <p:cNvPr id="74" name="Google Shape;74;g1118f8f0b7d_0_84"/>
          <p:cNvSpPr txBox="1">
            <a:spLocks noGrp="1"/>
          </p:cNvSpPr>
          <p:nvPr>
            <p:ph type="ctrTitle"/>
          </p:nvPr>
        </p:nvSpPr>
        <p:spPr>
          <a:xfrm>
            <a:off x="311700" y="595975"/>
            <a:ext cx="8520600" cy="1957800"/>
          </a:xfrm>
          <a:prstGeom prst="rect">
            <a:avLst/>
          </a:prstGeom>
          <a:noFill/>
          <a:ln>
            <a:noFill/>
          </a:ln>
        </p:spPr>
        <p:txBody>
          <a:bodyPr spcFirstLastPara="1" wrap="square" lIns="91425" tIns="91425" rIns="91425" bIns="91425" anchor="b" anchorCtr="0">
            <a:normAutofit/>
          </a:bodyPr>
          <a:lstStyle>
            <a:lvl1pPr lvl="0" algn="ctr" rtl="0">
              <a:lnSpc>
                <a:spcPct val="100000"/>
              </a:lnSpc>
              <a:spcBef>
                <a:spcPts val="0"/>
              </a:spcBef>
              <a:spcAft>
                <a:spcPts val="0"/>
              </a:spcAft>
              <a:buSzPts val="5400"/>
              <a:buNone/>
              <a:defRPr sz="5400"/>
            </a:lvl1pPr>
            <a:lvl2pPr lvl="1" algn="ctr" rtl="0">
              <a:lnSpc>
                <a:spcPct val="100000"/>
              </a:lnSpc>
              <a:spcBef>
                <a:spcPts val="0"/>
              </a:spcBef>
              <a:spcAft>
                <a:spcPts val="0"/>
              </a:spcAft>
              <a:buSzPts val="5400"/>
              <a:buNone/>
              <a:defRPr sz="5400"/>
            </a:lvl2pPr>
            <a:lvl3pPr lvl="2" algn="ctr" rtl="0">
              <a:lnSpc>
                <a:spcPct val="100000"/>
              </a:lnSpc>
              <a:spcBef>
                <a:spcPts val="0"/>
              </a:spcBef>
              <a:spcAft>
                <a:spcPts val="0"/>
              </a:spcAft>
              <a:buSzPts val="5400"/>
              <a:buNone/>
              <a:defRPr sz="5400"/>
            </a:lvl3pPr>
            <a:lvl4pPr lvl="3" algn="ctr" rtl="0">
              <a:lnSpc>
                <a:spcPct val="100000"/>
              </a:lnSpc>
              <a:spcBef>
                <a:spcPts val="0"/>
              </a:spcBef>
              <a:spcAft>
                <a:spcPts val="0"/>
              </a:spcAft>
              <a:buSzPts val="5400"/>
              <a:buNone/>
              <a:defRPr sz="5400"/>
            </a:lvl4pPr>
            <a:lvl5pPr lvl="4" algn="ctr" rtl="0">
              <a:lnSpc>
                <a:spcPct val="100000"/>
              </a:lnSpc>
              <a:spcBef>
                <a:spcPts val="0"/>
              </a:spcBef>
              <a:spcAft>
                <a:spcPts val="0"/>
              </a:spcAft>
              <a:buSzPts val="5400"/>
              <a:buNone/>
              <a:defRPr sz="5400"/>
            </a:lvl5pPr>
            <a:lvl6pPr lvl="5" algn="ctr" rtl="0">
              <a:lnSpc>
                <a:spcPct val="100000"/>
              </a:lnSpc>
              <a:spcBef>
                <a:spcPts val="0"/>
              </a:spcBef>
              <a:spcAft>
                <a:spcPts val="0"/>
              </a:spcAft>
              <a:buSzPts val="5400"/>
              <a:buNone/>
              <a:defRPr sz="5400"/>
            </a:lvl6pPr>
            <a:lvl7pPr lvl="6" algn="ctr" rtl="0">
              <a:lnSpc>
                <a:spcPct val="100000"/>
              </a:lnSpc>
              <a:spcBef>
                <a:spcPts val="0"/>
              </a:spcBef>
              <a:spcAft>
                <a:spcPts val="0"/>
              </a:spcAft>
              <a:buSzPts val="5400"/>
              <a:buNone/>
              <a:defRPr sz="5400"/>
            </a:lvl7pPr>
            <a:lvl8pPr lvl="7" algn="ctr" rtl="0">
              <a:lnSpc>
                <a:spcPct val="100000"/>
              </a:lnSpc>
              <a:spcBef>
                <a:spcPts val="0"/>
              </a:spcBef>
              <a:spcAft>
                <a:spcPts val="0"/>
              </a:spcAft>
              <a:buSzPts val="5400"/>
              <a:buNone/>
              <a:defRPr sz="5400"/>
            </a:lvl8pPr>
            <a:lvl9pPr lvl="8" algn="ctr" rtl="0">
              <a:lnSpc>
                <a:spcPct val="100000"/>
              </a:lnSpc>
              <a:spcBef>
                <a:spcPts val="0"/>
              </a:spcBef>
              <a:spcAft>
                <a:spcPts val="0"/>
              </a:spcAft>
              <a:buSzPts val="5400"/>
              <a:buNone/>
              <a:defRPr sz="5400"/>
            </a:lvl9pPr>
          </a:lstStyle>
          <a:p>
            <a:endParaRPr/>
          </a:p>
        </p:txBody>
      </p:sp>
      <p:sp>
        <p:nvSpPr>
          <p:cNvPr id="75" name="Google Shape;75;g1118f8f0b7d_0_84"/>
          <p:cNvSpPr txBox="1">
            <a:spLocks noGrp="1"/>
          </p:cNvSpPr>
          <p:nvPr>
            <p:ph type="subTitle" idx="1"/>
          </p:nvPr>
        </p:nvSpPr>
        <p:spPr>
          <a:xfrm>
            <a:off x="311700" y="3165823"/>
            <a:ext cx="8520600" cy="733500"/>
          </a:xfrm>
          <a:prstGeom prst="rect">
            <a:avLst/>
          </a:prstGeom>
          <a:noFill/>
          <a:ln>
            <a:noFill/>
          </a:ln>
        </p:spPr>
        <p:txBody>
          <a:bodyPr spcFirstLastPara="1" wrap="square" lIns="91425" tIns="91425" rIns="91425" bIns="91425" anchor="t" anchorCtr="0">
            <a:normAutofit/>
          </a:bodyPr>
          <a:lstStyle>
            <a:lvl1pPr lvl="0" algn="ctr" rtl="0">
              <a:lnSpc>
                <a:spcPct val="100000"/>
              </a:lnSpc>
              <a:spcBef>
                <a:spcPts val="0"/>
              </a:spcBef>
              <a:spcAft>
                <a:spcPts val="0"/>
              </a:spcAft>
              <a:buSzPts val="2400"/>
              <a:buNone/>
              <a:defRPr sz="2400"/>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endParaRPr/>
          </a:p>
        </p:txBody>
      </p:sp>
      <p:sp>
        <p:nvSpPr>
          <p:cNvPr id="76" name="Google Shape;76;g1118f8f0b7d_0_8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77"/>
        <p:cNvGrpSpPr/>
        <p:nvPr/>
      </p:nvGrpSpPr>
      <p:grpSpPr>
        <a:xfrm>
          <a:off x="0" y="0"/>
          <a:ext cx="0" cy="0"/>
          <a:chOff x="0" y="0"/>
          <a:chExt cx="0" cy="0"/>
        </a:xfrm>
      </p:grpSpPr>
      <p:sp>
        <p:nvSpPr>
          <p:cNvPr id="78" name="Google Shape;78;g1118f8f0b7d_0_89"/>
          <p:cNvSpPr txBox="1">
            <a:spLocks noGrp="1"/>
          </p:cNvSpPr>
          <p:nvPr>
            <p:ph type="title"/>
          </p:nvPr>
        </p:nvSpPr>
        <p:spPr>
          <a:xfrm>
            <a:off x="311700" y="2480550"/>
            <a:ext cx="8114400" cy="2445900"/>
          </a:xfrm>
          <a:prstGeom prst="rect">
            <a:avLst/>
          </a:prstGeom>
          <a:noFill/>
          <a:ln>
            <a:noFill/>
          </a:ln>
        </p:spPr>
        <p:txBody>
          <a:bodyPr spcFirstLastPara="1" wrap="square" lIns="91425" tIns="91425" rIns="91425" bIns="91425" anchor="b" anchorCtr="0">
            <a:normAutofit/>
          </a:bodyPr>
          <a:lstStyle>
            <a:lvl1pPr lvl="0" algn="l" rtl="0">
              <a:lnSpc>
                <a:spcPct val="100000"/>
              </a:lnSpc>
              <a:spcBef>
                <a:spcPts val="0"/>
              </a:spcBef>
              <a:spcAft>
                <a:spcPts val="0"/>
              </a:spcAft>
              <a:buClr>
                <a:schemeClr val="lt1"/>
              </a:buClr>
              <a:buSzPts val="6800"/>
              <a:buNone/>
              <a:defRPr sz="6800">
                <a:solidFill>
                  <a:schemeClr val="lt1"/>
                </a:solidFill>
              </a:defRPr>
            </a:lvl1pPr>
            <a:lvl2pPr lvl="1" algn="l" rtl="0">
              <a:lnSpc>
                <a:spcPct val="100000"/>
              </a:lnSpc>
              <a:spcBef>
                <a:spcPts val="0"/>
              </a:spcBef>
              <a:spcAft>
                <a:spcPts val="0"/>
              </a:spcAft>
              <a:buClr>
                <a:schemeClr val="lt1"/>
              </a:buClr>
              <a:buSzPts val="6800"/>
              <a:buNone/>
              <a:defRPr sz="6800">
                <a:solidFill>
                  <a:schemeClr val="lt1"/>
                </a:solidFill>
              </a:defRPr>
            </a:lvl2pPr>
            <a:lvl3pPr lvl="2" algn="l" rtl="0">
              <a:lnSpc>
                <a:spcPct val="100000"/>
              </a:lnSpc>
              <a:spcBef>
                <a:spcPts val="0"/>
              </a:spcBef>
              <a:spcAft>
                <a:spcPts val="0"/>
              </a:spcAft>
              <a:buClr>
                <a:schemeClr val="lt1"/>
              </a:buClr>
              <a:buSzPts val="6800"/>
              <a:buNone/>
              <a:defRPr sz="6800">
                <a:solidFill>
                  <a:schemeClr val="lt1"/>
                </a:solidFill>
              </a:defRPr>
            </a:lvl3pPr>
            <a:lvl4pPr lvl="3" algn="l" rtl="0">
              <a:lnSpc>
                <a:spcPct val="100000"/>
              </a:lnSpc>
              <a:spcBef>
                <a:spcPts val="0"/>
              </a:spcBef>
              <a:spcAft>
                <a:spcPts val="0"/>
              </a:spcAft>
              <a:buClr>
                <a:schemeClr val="lt1"/>
              </a:buClr>
              <a:buSzPts val="6800"/>
              <a:buNone/>
              <a:defRPr sz="6800">
                <a:solidFill>
                  <a:schemeClr val="lt1"/>
                </a:solidFill>
              </a:defRPr>
            </a:lvl4pPr>
            <a:lvl5pPr lvl="4" algn="l" rtl="0">
              <a:lnSpc>
                <a:spcPct val="100000"/>
              </a:lnSpc>
              <a:spcBef>
                <a:spcPts val="0"/>
              </a:spcBef>
              <a:spcAft>
                <a:spcPts val="0"/>
              </a:spcAft>
              <a:buClr>
                <a:schemeClr val="lt1"/>
              </a:buClr>
              <a:buSzPts val="6800"/>
              <a:buNone/>
              <a:defRPr sz="6800">
                <a:solidFill>
                  <a:schemeClr val="lt1"/>
                </a:solidFill>
              </a:defRPr>
            </a:lvl5pPr>
            <a:lvl6pPr lvl="5" algn="l" rtl="0">
              <a:lnSpc>
                <a:spcPct val="100000"/>
              </a:lnSpc>
              <a:spcBef>
                <a:spcPts val="0"/>
              </a:spcBef>
              <a:spcAft>
                <a:spcPts val="0"/>
              </a:spcAft>
              <a:buClr>
                <a:schemeClr val="lt1"/>
              </a:buClr>
              <a:buSzPts val="6800"/>
              <a:buNone/>
              <a:defRPr sz="6800">
                <a:solidFill>
                  <a:schemeClr val="lt1"/>
                </a:solidFill>
              </a:defRPr>
            </a:lvl6pPr>
            <a:lvl7pPr lvl="6" algn="l" rtl="0">
              <a:lnSpc>
                <a:spcPct val="100000"/>
              </a:lnSpc>
              <a:spcBef>
                <a:spcPts val="0"/>
              </a:spcBef>
              <a:spcAft>
                <a:spcPts val="0"/>
              </a:spcAft>
              <a:buClr>
                <a:schemeClr val="lt1"/>
              </a:buClr>
              <a:buSzPts val="6800"/>
              <a:buNone/>
              <a:defRPr sz="6800">
                <a:solidFill>
                  <a:schemeClr val="lt1"/>
                </a:solidFill>
              </a:defRPr>
            </a:lvl7pPr>
            <a:lvl8pPr lvl="7" algn="l" rtl="0">
              <a:lnSpc>
                <a:spcPct val="100000"/>
              </a:lnSpc>
              <a:spcBef>
                <a:spcPts val="0"/>
              </a:spcBef>
              <a:spcAft>
                <a:spcPts val="0"/>
              </a:spcAft>
              <a:buClr>
                <a:schemeClr val="lt1"/>
              </a:buClr>
              <a:buSzPts val="6800"/>
              <a:buNone/>
              <a:defRPr sz="6800">
                <a:solidFill>
                  <a:schemeClr val="lt1"/>
                </a:solidFill>
              </a:defRPr>
            </a:lvl8pPr>
            <a:lvl9pPr lvl="8" algn="l" rtl="0">
              <a:lnSpc>
                <a:spcPct val="100000"/>
              </a:lnSpc>
              <a:spcBef>
                <a:spcPts val="0"/>
              </a:spcBef>
              <a:spcAft>
                <a:spcPts val="0"/>
              </a:spcAft>
              <a:buClr>
                <a:schemeClr val="lt1"/>
              </a:buClr>
              <a:buSzPts val="6800"/>
              <a:buNone/>
              <a:defRPr sz="6800">
                <a:solidFill>
                  <a:schemeClr val="lt1"/>
                </a:solidFill>
              </a:defRPr>
            </a:lvl9pPr>
          </a:lstStyle>
          <a:p>
            <a:endParaRPr/>
          </a:p>
        </p:txBody>
      </p:sp>
      <p:sp>
        <p:nvSpPr>
          <p:cNvPr id="79" name="Google Shape;79;g1118f8f0b7d_0_8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0"/>
        <p:cNvGrpSpPr/>
        <p:nvPr/>
      </p:nvGrpSpPr>
      <p:grpSpPr>
        <a:xfrm>
          <a:off x="0" y="0"/>
          <a:ext cx="0" cy="0"/>
          <a:chOff x="0" y="0"/>
          <a:chExt cx="0" cy="0"/>
        </a:xfrm>
      </p:grpSpPr>
      <p:sp>
        <p:nvSpPr>
          <p:cNvPr id="81" name="Google Shape;81;g1118f8f0b7d_0_9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3000"/>
              <a:buNone/>
              <a:defRPr/>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
        <p:nvSpPr>
          <p:cNvPr id="82" name="Google Shape;82;g1118f8f0b7d_0_92"/>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83" name="Google Shape;83;g1118f8f0b7d_0_92"/>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84" name="Google Shape;84;g1118f8f0b7d_0_9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5"/>
        <p:cNvGrpSpPr/>
        <p:nvPr/>
      </p:nvGrpSpPr>
      <p:grpSpPr>
        <a:xfrm>
          <a:off x="0" y="0"/>
          <a:ext cx="0" cy="0"/>
          <a:chOff x="0" y="0"/>
          <a:chExt cx="0" cy="0"/>
        </a:xfrm>
      </p:grpSpPr>
      <p:sp>
        <p:nvSpPr>
          <p:cNvPr id="86" name="Google Shape;86;g1118f8f0b7d_0_9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3000"/>
              <a:buNone/>
              <a:defRPr/>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
        <p:nvSpPr>
          <p:cNvPr id="87" name="Google Shape;87;g1118f8f0b7d_0_9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8"/>
        <p:cNvGrpSpPr/>
        <p:nvPr/>
      </p:nvGrpSpPr>
      <p:grpSpPr>
        <a:xfrm>
          <a:off x="0" y="0"/>
          <a:ext cx="0" cy="0"/>
          <a:chOff x="0" y="0"/>
          <a:chExt cx="0" cy="0"/>
        </a:xfrm>
      </p:grpSpPr>
      <p:sp>
        <p:nvSpPr>
          <p:cNvPr id="89" name="Google Shape;89;g1118f8f0b7d_0_100"/>
          <p:cNvSpPr txBox="1">
            <a:spLocks noGrp="1"/>
          </p:cNvSpPr>
          <p:nvPr>
            <p:ph type="title"/>
          </p:nvPr>
        </p:nvSpPr>
        <p:spPr>
          <a:xfrm>
            <a:off x="311700" y="631800"/>
            <a:ext cx="2808000" cy="755700"/>
          </a:xfrm>
          <a:prstGeom prst="rect">
            <a:avLst/>
          </a:prstGeom>
          <a:noFill/>
          <a:ln>
            <a:noFill/>
          </a:ln>
        </p:spPr>
        <p:txBody>
          <a:bodyPr spcFirstLastPara="1" wrap="square" lIns="91425" tIns="91425" rIns="91425" bIns="91425" anchor="b" anchorCtr="0">
            <a:normAutofit/>
          </a:bodyPr>
          <a:lstStyle>
            <a:lvl1pPr lvl="0" algn="l" rtl="0">
              <a:lnSpc>
                <a:spcPct val="100000"/>
              </a:lnSpc>
              <a:spcBef>
                <a:spcPts val="0"/>
              </a:spcBef>
              <a:spcAft>
                <a:spcPts val="0"/>
              </a:spcAft>
              <a:buSzPts val="2400"/>
              <a:buNone/>
              <a:defRPr sz="2400"/>
            </a:lvl1pPr>
            <a:lvl2pPr lvl="1" algn="l" rtl="0">
              <a:lnSpc>
                <a:spcPct val="100000"/>
              </a:lnSpc>
              <a:spcBef>
                <a:spcPts val="0"/>
              </a:spcBef>
              <a:spcAft>
                <a:spcPts val="0"/>
              </a:spcAft>
              <a:buSzPts val="2400"/>
              <a:buNone/>
              <a:defRPr sz="2400"/>
            </a:lvl2pPr>
            <a:lvl3pPr lvl="2" algn="l" rtl="0">
              <a:lnSpc>
                <a:spcPct val="100000"/>
              </a:lnSpc>
              <a:spcBef>
                <a:spcPts val="0"/>
              </a:spcBef>
              <a:spcAft>
                <a:spcPts val="0"/>
              </a:spcAft>
              <a:buSzPts val="2400"/>
              <a:buNone/>
              <a:defRPr sz="2400"/>
            </a:lvl3pPr>
            <a:lvl4pPr lvl="3" algn="l" rtl="0">
              <a:lnSpc>
                <a:spcPct val="100000"/>
              </a:lnSpc>
              <a:spcBef>
                <a:spcPts val="0"/>
              </a:spcBef>
              <a:spcAft>
                <a:spcPts val="0"/>
              </a:spcAft>
              <a:buSzPts val="2400"/>
              <a:buNone/>
              <a:defRPr sz="2400"/>
            </a:lvl4pPr>
            <a:lvl5pPr lvl="4" algn="l" rtl="0">
              <a:lnSpc>
                <a:spcPct val="100000"/>
              </a:lnSpc>
              <a:spcBef>
                <a:spcPts val="0"/>
              </a:spcBef>
              <a:spcAft>
                <a:spcPts val="0"/>
              </a:spcAft>
              <a:buSzPts val="2400"/>
              <a:buNone/>
              <a:defRPr sz="2400"/>
            </a:lvl5pPr>
            <a:lvl6pPr lvl="5" algn="l" rtl="0">
              <a:lnSpc>
                <a:spcPct val="100000"/>
              </a:lnSpc>
              <a:spcBef>
                <a:spcPts val="0"/>
              </a:spcBef>
              <a:spcAft>
                <a:spcPts val="0"/>
              </a:spcAft>
              <a:buSzPts val="2400"/>
              <a:buNone/>
              <a:defRPr sz="2400"/>
            </a:lvl6pPr>
            <a:lvl7pPr lvl="6" algn="l" rtl="0">
              <a:lnSpc>
                <a:spcPct val="100000"/>
              </a:lnSpc>
              <a:spcBef>
                <a:spcPts val="0"/>
              </a:spcBef>
              <a:spcAft>
                <a:spcPts val="0"/>
              </a:spcAft>
              <a:buSzPts val="2400"/>
              <a:buNone/>
              <a:defRPr sz="2400"/>
            </a:lvl7pPr>
            <a:lvl8pPr lvl="7" algn="l" rtl="0">
              <a:lnSpc>
                <a:spcPct val="100000"/>
              </a:lnSpc>
              <a:spcBef>
                <a:spcPts val="0"/>
              </a:spcBef>
              <a:spcAft>
                <a:spcPts val="0"/>
              </a:spcAft>
              <a:buSzPts val="2400"/>
              <a:buNone/>
              <a:defRPr sz="2400"/>
            </a:lvl8pPr>
            <a:lvl9pPr lvl="8" algn="l" rtl="0">
              <a:lnSpc>
                <a:spcPct val="100000"/>
              </a:lnSpc>
              <a:spcBef>
                <a:spcPts val="0"/>
              </a:spcBef>
              <a:spcAft>
                <a:spcPts val="0"/>
              </a:spcAft>
              <a:buSzPts val="2400"/>
              <a:buNone/>
              <a:defRPr sz="2400"/>
            </a:lvl9pPr>
          </a:lstStyle>
          <a:p>
            <a:endParaRPr/>
          </a:p>
        </p:txBody>
      </p:sp>
      <p:sp>
        <p:nvSpPr>
          <p:cNvPr id="90" name="Google Shape;90;g1118f8f0b7d_0_100"/>
          <p:cNvSpPr txBox="1">
            <a:spLocks noGrp="1"/>
          </p:cNvSpPr>
          <p:nvPr>
            <p:ph type="body" idx="1"/>
          </p:nvPr>
        </p:nvSpPr>
        <p:spPr>
          <a:xfrm>
            <a:off x="311700" y="1490875"/>
            <a:ext cx="2808000" cy="3078000"/>
          </a:xfrm>
          <a:prstGeom prst="rect">
            <a:avLst/>
          </a:prstGeom>
          <a:noFill/>
          <a:ln>
            <a:noFill/>
          </a:ln>
        </p:spPr>
        <p:txBody>
          <a:bodyPr spcFirstLastPara="1" wrap="square" lIns="91425" tIns="91425" rIns="91425" bIns="91425" anchor="t" anchorCtr="0">
            <a:normAutofit/>
          </a:bodyPr>
          <a:lstStyle>
            <a:lvl1pPr marL="457200" lvl="0" indent="-304800" algn="l" rtl="0">
              <a:lnSpc>
                <a:spcPct val="115000"/>
              </a:lnSpc>
              <a:spcBef>
                <a:spcPts val="0"/>
              </a:spcBef>
              <a:spcAft>
                <a:spcPts val="0"/>
              </a:spcAft>
              <a:buSzPts val="1200"/>
              <a:buChar char="●"/>
              <a:defRPr sz="12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91" name="Google Shape;91;g1118f8f0b7d_0_10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
        <p:cNvGrpSpPr/>
        <p:nvPr/>
      </p:nvGrpSpPr>
      <p:grpSpPr>
        <a:xfrm>
          <a:off x="0" y="0"/>
          <a:ext cx="0" cy="0"/>
          <a:chOff x="0" y="0"/>
          <a:chExt cx="0" cy="0"/>
        </a:xfrm>
      </p:grpSpPr>
      <p:sp>
        <p:nvSpPr>
          <p:cNvPr id="14" name="Google Shape;14;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1200"/>
              </a:spcBef>
              <a:spcAft>
                <a:spcPts val="0"/>
              </a:spcAft>
              <a:buClr>
                <a:schemeClr val="dk1"/>
              </a:buClr>
              <a:buSzPts val="1400"/>
              <a:buChar char="○"/>
              <a:defRPr/>
            </a:lvl2pPr>
            <a:lvl3pPr marL="1371600" lvl="2" indent="-317500" algn="l">
              <a:lnSpc>
                <a:spcPct val="90000"/>
              </a:lnSpc>
              <a:spcBef>
                <a:spcPts val="1200"/>
              </a:spcBef>
              <a:spcAft>
                <a:spcPts val="0"/>
              </a:spcAft>
              <a:buClr>
                <a:schemeClr val="dk1"/>
              </a:buClr>
              <a:buSzPts val="1400"/>
              <a:buChar char="■"/>
              <a:defRPr/>
            </a:lvl3pPr>
            <a:lvl4pPr marL="1828800" lvl="3" indent="-317500" algn="l">
              <a:lnSpc>
                <a:spcPct val="90000"/>
              </a:lnSpc>
              <a:spcBef>
                <a:spcPts val="1200"/>
              </a:spcBef>
              <a:spcAft>
                <a:spcPts val="0"/>
              </a:spcAft>
              <a:buClr>
                <a:schemeClr val="dk1"/>
              </a:buClr>
              <a:buSzPts val="1400"/>
              <a:buChar char="●"/>
              <a:defRPr/>
            </a:lvl4pPr>
            <a:lvl5pPr marL="2286000" lvl="4" indent="-317500" algn="l">
              <a:lnSpc>
                <a:spcPct val="90000"/>
              </a:lnSpc>
              <a:spcBef>
                <a:spcPts val="1200"/>
              </a:spcBef>
              <a:spcAft>
                <a:spcPts val="0"/>
              </a:spcAft>
              <a:buClr>
                <a:schemeClr val="dk1"/>
              </a:buClr>
              <a:buSzPts val="1400"/>
              <a:buChar char="○"/>
              <a:defRPr/>
            </a:lvl5pPr>
            <a:lvl6pPr marL="2743200" lvl="5" indent="-317500" algn="l">
              <a:lnSpc>
                <a:spcPct val="90000"/>
              </a:lnSpc>
              <a:spcBef>
                <a:spcPts val="1200"/>
              </a:spcBef>
              <a:spcAft>
                <a:spcPts val="0"/>
              </a:spcAft>
              <a:buClr>
                <a:schemeClr val="dk1"/>
              </a:buClr>
              <a:buSzPts val="1400"/>
              <a:buChar char="■"/>
              <a:defRPr/>
            </a:lvl6pPr>
            <a:lvl7pPr marL="3200400" lvl="6" indent="-317500" algn="l">
              <a:lnSpc>
                <a:spcPct val="90000"/>
              </a:lnSpc>
              <a:spcBef>
                <a:spcPts val="1200"/>
              </a:spcBef>
              <a:spcAft>
                <a:spcPts val="0"/>
              </a:spcAft>
              <a:buClr>
                <a:schemeClr val="dk1"/>
              </a:buClr>
              <a:buSzPts val="1400"/>
              <a:buChar char="●"/>
              <a:defRPr/>
            </a:lvl7pPr>
            <a:lvl8pPr marL="3657600" lvl="7" indent="-317500" algn="l">
              <a:lnSpc>
                <a:spcPct val="90000"/>
              </a:lnSpc>
              <a:spcBef>
                <a:spcPts val="1200"/>
              </a:spcBef>
              <a:spcAft>
                <a:spcPts val="0"/>
              </a:spcAft>
              <a:buClr>
                <a:schemeClr val="dk1"/>
              </a:buClr>
              <a:buSzPts val="1400"/>
              <a:buChar char="○"/>
              <a:defRPr/>
            </a:lvl8pPr>
            <a:lvl9pPr marL="4114800" lvl="8" indent="-317500" algn="l">
              <a:lnSpc>
                <a:spcPct val="90000"/>
              </a:lnSpc>
              <a:spcBef>
                <a:spcPts val="1200"/>
              </a:spcBef>
              <a:spcAft>
                <a:spcPts val="1200"/>
              </a:spcAft>
              <a:buClr>
                <a:schemeClr val="dk1"/>
              </a:buClr>
              <a:buSzPts val="1400"/>
              <a:buChar char="■"/>
              <a:defRPr/>
            </a:lvl9pPr>
          </a:lstStyle>
          <a:p>
            <a:endParaRPr/>
          </a:p>
        </p:txBody>
      </p:sp>
      <p:sp>
        <p:nvSpPr>
          <p:cNvPr id="16" name="Google Shape;16;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7" name="Google Shape;17;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8" name="Google Shape;18;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92"/>
        <p:cNvGrpSpPr/>
        <p:nvPr/>
      </p:nvGrpSpPr>
      <p:grpSpPr>
        <a:xfrm>
          <a:off x="0" y="0"/>
          <a:ext cx="0" cy="0"/>
          <a:chOff x="0" y="0"/>
          <a:chExt cx="0" cy="0"/>
        </a:xfrm>
      </p:grpSpPr>
      <p:sp>
        <p:nvSpPr>
          <p:cNvPr id="93" name="Google Shape;93;g1118f8f0b7d_0_104"/>
          <p:cNvSpPr txBox="1">
            <a:spLocks noGrp="1"/>
          </p:cNvSpPr>
          <p:nvPr>
            <p:ph type="title"/>
          </p:nvPr>
        </p:nvSpPr>
        <p:spPr>
          <a:xfrm>
            <a:off x="490250" y="526350"/>
            <a:ext cx="5683800" cy="4090800"/>
          </a:xfrm>
          <a:prstGeom prst="rect">
            <a:avLst/>
          </a:prstGeom>
          <a:noFill/>
          <a:ln>
            <a:noFill/>
          </a:ln>
        </p:spPr>
        <p:txBody>
          <a:bodyPr spcFirstLastPara="1" wrap="square" lIns="91425" tIns="91425" rIns="91425" bIns="91425" anchor="ctr" anchorCtr="0">
            <a:normAutofit/>
          </a:bodyPr>
          <a:lstStyle>
            <a:lvl1pPr lvl="0" algn="l" rtl="0">
              <a:lnSpc>
                <a:spcPct val="100000"/>
              </a:lnSpc>
              <a:spcBef>
                <a:spcPts val="0"/>
              </a:spcBef>
              <a:spcAft>
                <a:spcPts val="0"/>
              </a:spcAft>
              <a:buClr>
                <a:schemeClr val="lt1"/>
              </a:buClr>
              <a:buSzPts val="4800"/>
              <a:buNone/>
              <a:defRPr sz="4800">
                <a:solidFill>
                  <a:schemeClr val="lt1"/>
                </a:solidFill>
              </a:defRPr>
            </a:lvl1pPr>
            <a:lvl2pPr lvl="1" algn="l" rtl="0">
              <a:lnSpc>
                <a:spcPct val="100000"/>
              </a:lnSpc>
              <a:spcBef>
                <a:spcPts val="0"/>
              </a:spcBef>
              <a:spcAft>
                <a:spcPts val="0"/>
              </a:spcAft>
              <a:buClr>
                <a:schemeClr val="lt1"/>
              </a:buClr>
              <a:buSzPts val="4800"/>
              <a:buNone/>
              <a:defRPr sz="4800">
                <a:solidFill>
                  <a:schemeClr val="lt1"/>
                </a:solidFill>
              </a:defRPr>
            </a:lvl2pPr>
            <a:lvl3pPr lvl="2" algn="l" rtl="0">
              <a:lnSpc>
                <a:spcPct val="100000"/>
              </a:lnSpc>
              <a:spcBef>
                <a:spcPts val="0"/>
              </a:spcBef>
              <a:spcAft>
                <a:spcPts val="0"/>
              </a:spcAft>
              <a:buClr>
                <a:schemeClr val="lt1"/>
              </a:buClr>
              <a:buSzPts val="4800"/>
              <a:buNone/>
              <a:defRPr sz="4800">
                <a:solidFill>
                  <a:schemeClr val="lt1"/>
                </a:solidFill>
              </a:defRPr>
            </a:lvl3pPr>
            <a:lvl4pPr lvl="3" algn="l" rtl="0">
              <a:lnSpc>
                <a:spcPct val="100000"/>
              </a:lnSpc>
              <a:spcBef>
                <a:spcPts val="0"/>
              </a:spcBef>
              <a:spcAft>
                <a:spcPts val="0"/>
              </a:spcAft>
              <a:buClr>
                <a:schemeClr val="lt1"/>
              </a:buClr>
              <a:buSzPts val="4800"/>
              <a:buNone/>
              <a:defRPr sz="4800">
                <a:solidFill>
                  <a:schemeClr val="lt1"/>
                </a:solidFill>
              </a:defRPr>
            </a:lvl4pPr>
            <a:lvl5pPr lvl="4" algn="l" rtl="0">
              <a:lnSpc>
                <a:spcPct val="100000"/>
              </a:lnSpc>
              <a:spcBef>
                <a:spcPts val="0"/>
              </a:spcBef>
              <a:spcAft>
                <a:spcPts val="0"/>
              </a:spcAft>
              <a:buClr>
                <a:schemeClr val="lt1"/>
              </a:buClr>
              <a:buSzPts val="4800"/>
              <a:buNone/>
              <a:defRPr sz="4800">
                <a:solidFill>
                  <a:schemeClr val="lt1"/>
                </a:solidFill>
              </a:defRPr>
            </a:lvl5pPr>
            <a:lvl6pPr lvl="5" algn="l" rtl="0">
              <a:lnSpc>
                <a:spcPct val="100000"/>
              </a:lnSpc>
              <a:spcBef>
                <a:spcPts val="0"/>
              </a:spcBef>
              <a:spcAft>
                <a:spcPts val="0"/>
              </a:spcAft>
              <a:buClr>
                <a:schemeClr val="lt1"/>
              </a:buClr>
              <a:buSzPts val="4800"/>
              <a:buNone/>
              <a:defRPr sz="4800">
                <a:solidFill>
                  <a:schemeClr val="lt1"/>
                </a:solidFill>
              </a:defRPr>
            </a:lvl6pPr>
            <a:lvl7pPr lvl="6" algn="l" rtl="0">
              <a:lnSpc>
                <a:spcPct val="100000"/>
              </a:lnSpc>
              <a:spcBef>
                <a:spcPts val="0"/>
              </a:spcBef>
              <a:spcAft>
                <a:spcPts val="0"/>
              </a:spcAft>
              <a:buClr>
                <a:schemeClr val="lt1"/>
              </a:buClr>
              <a:buSzPts val="4800"/>
              <a:buNone/>
              <a:defRPr sz="4800">
                <a:solidFill>
                  <a:schemeClr val="lt1"/>
                </a:solidFill>
              </a:defRPr>
            </a:lvl7pPr>
            <a:lvl8pPr lvl="7" algn="l" rtl="0">
              <a:lnSpc>
                <a:spcPct val="100000"/>
              </a:lnSpc>
              <a:spcBef>
                <a:spcPts val="0"/>
              </a:spcBef>
              <a:spcAft>
                <a:spcPts val="0"/>
              </a:spcAft>
              <a:buClr>
                <a:schemeClr val="lt1"/>
              </a:buClr>
              <a:buSzPts val="4800"/>
              <a:buNone/>
              <a:defRPr sz="4800">
                <a:solidFill>
                  <a:schemeClr val="lt1"/>
                </a:solidFill>
              </a:defRPr>
            </a:lvl8pPr>
            <a:lvl9pPr lvl="8" algn="l" rtl="0">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94" name="Google Shape;94;g1118f8f0b7d_0_10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5"/>
        <p:cNvGrpSpPr/>
        <p:nvPr/>
      </p:nvGrpSpPr>
      <p:grpSpPr>
        <a:xfrm>
          <a:off x="0" y="0"/>
          <a:ext cx="0" cy="0"/>
          <a:chOff x="0" y="0"/>
          <a:chExt cx="0" cy="0"/>
        </a:xfrm>
      </p:grpSpPr>
      <p:sp>
        <p:nvSpPr>
          <p:cNvPr id="96" name="Google Shape;96;g1118f8f0b7d_0_107"/>
          <p:cNvSpPr/>
          <p:nvPr/>
        </p:nvSpPr>
        <p:spPr>
          <a:xfrm>
            <a:off x="4572000" y="10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97" name="Google Shape;97;g1118f8f0b7d_0_107"/>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98" name="Google Shape;98;g1118f8f0b7d_0_107"/>
          <p:cNvSpPr txBox="1">
            <a:spLocks noGrp="1"/>
          </p:cNvSpPr>
          <p:nvPr>
            <p:ph type="title"/>
          </p:nvPr>
        </p:nvSpPr>
        <p:spPr>
          <a:xfrm>
            <a:off x="265500" y="1375599"/>
            <a:ext cx="4045200" cy="1551900"/>
          </a:xfrm>
          <a:prstGeom prst="rect">
            <a:avLst/>
          </a:prstGeom>
          <a:noFill/>
          <a:ln>
            <a:noFill/>
          </a:ln>
        </p:spPr>
        <p:txBody>
          <a:bodyPr spcFirstLastPara="1" wrap="square" lIns="91425" tIns="91425" rIns="91425" bIns="91425" anchor="b" anchorCtr="0">
            <a:normAutofit/>
          </a:bodyPr>
          <a:lstStyle>
            <a:lvl1pPr lvl="0" algn="ctr" rtl="0">
              <a:lnSpc>
                <a:spcPct val="100000"/>
              </a:lnSpc>
              <a:spcBef>
                <a:spcPts val="0"/>
              </a:spcBef>
              <a:spcAft>
                <a:spcPts val="0"/>
              </a:spcAft>
              <a:buSzPts val="3800"/>
              <a:buNone/>
              <a:defRPr sz="3800"/>
            </a:lvl1pPr>
            <a:lvl2pPr lvl="1" algn="ctr" rtl="0">
              <a:lnSpc>
                <a:spcPct val="100000"/>
              </a:lnSpc>
              <a:spcBef>
                <a:spcPts val="0"/>
              </a:spcBef>
              <a:spcAft>
                <a:spcPts val="0"/>
              </a:spcAft>
              <a:buSzPts val="3800"/>
              <a:buNone/>
              <a:defRPr sz="3800"/>
            </a:lvl2pPr>
            <a:lvl3pPr lvl="2" algn="ctr" rtl="0">
              <a:lnSpc>
                <a:spcPct val="100000"/>
              </a:lnSpc>
              <a:spcBef>
                <a:spcPts val="0"/>
              </a:spcBef>
              <a:spcAft>
                <a:spcPts val="0"/>
              </a:spcAft>
              <a:buSzPts val="3800"/>
              <a:buNone/>
              <a:defRPr sz="3800"/>
            </a:lvl3pPr>
            <a:lvl4pPr lvl="3" algn="ctr" rtl="0">
              <a:lnSpc>
                <a:spcPct val="100000"/>
              </a:lnSpc>
              <a:spcBef>
                <a:spcPts val="0"/>
              </a:spcBef>
              <a:spcAft>
                <a:spcPts val="0"/>
              </a:spcAft>
              <a:buSzPts val="3800"/>
              <a:buNone/>
              <a:defRPr sz="3800"/>
            </a:lvl4pPr>
            <a:lvl5pPr lvl="4" algn="ctr" rtl="0">
              <a:lnSpc>
                <a:spcPct val="100000"/>
              </a:lnSpc>
              <a:spcBef>
                <a:spcPts val="0"/>
              </a:spcBef>
              <a:spcAft>
                <a:spcPts val="0"/>
              </a:spcAft>
              <a:buSzPts val="3800"/>
              <a:buNone/>
              <a:defRPr sz="3800"/>
            </a:lvl5pPr>
            <a:lvl6pPr lvl="5" algn="ctr" rtl="0">
              <a:lnSpc>
                <a:spcPct val="100000"/>
              </a:lnSpc>
              <a:spcBef>
                <a:spcPts val="0"/>
              </a:spcBef>
              <a:spcAft>
                <a:spcPts val="0"/>
              </a:spcAft>
              <a:buSzPts val="3800"/>
              <a:buNone/>
              <a:defRPr sz="3800"/>
            </a:lvl6pPr>
            <a:lvl7pPr lvl="6" algn="ctr" rtl="0">
              <a:lnSpc>
                <a:spcPct val="100000"/>
              </a:lnSpc>
              <a:spcBef>
                <a:spcPts val="0"/>
              </a:spcBef>
              <a:spcAft>
                <a:spcPts val="0"/>
              </a:spcAft>
              <a:buSzPts val="3800"/>
              <a:buNone/>
              <a:defRPr sz="3800"/>
            </a:lvl7pPr>
            <a:lvl8pPr lvl="7" algn="ctr" rtl="0">
              <a:lnSpc>
                <a:spcPct val="100000"/>
              </a:lnSpc>
              <a:spcBef>
                <a:spcPts val="0"/>
              </a:spcBef>
              <a:spcAft>
                <a:spcPts val="0"/>
              </a:spcAft>
              <a:buSzPts val="3800"/>
              <a:buNone/>
              <a:defRPr sz="3800"/>
            </a:lvl8pPr>
            <a:lvl9pPr lvl="8" algn="ctr" rtl="0">
              <a:lnSpc>
                <a:spcPct val="100000"/>
              </a:lnSpc>
              <a:spcBef>
                <a:spcPts val="0"/>
              </a:spcBef>
              <a:spcAft>
                <a:spcPts val="0"/>
              </a:spcAft>
              <a:buSzPts val="3800"/>
              <a:buNone/>
              <a:defRPr sz="3800"/>
            </a:lvl9pPr>
          </a:lstStyle>
          <a:p>
            <a:endParaRPr/>
          </a:p>
        </p:txBody>
      </p:sp>
      <p:sp>
        <p:nvSpPr>
          <p:cNvPr id="99" name="Google Shape;99;g1118f8f0b7d_0_107"/>
          <p:cNvSpPr txBox="1">
            <a:spLocks noGrp="1"/>
          </p:cNvSpPr>
          <p:nvPr>
            <p:ph type="subTitle" idx="1"/>
          </p:nvPr>
        </p:nvSpPr>
        <p:spPr>
          <a:xfrm>
            <a:off x="265500" y="2981125"/>
            <a:ext cx="4045200" cy="1345500"/>
          </a:xfrm>
          <a:prstGeom prst="rect">
            <a:avLst/>
          </a:prstGeom>
          <a:noFill/>
          <a:ln>
            <a:noFill/>
          </a:ln>
        </p:spPr>
        <p:txBody>
          <a:bodyPr spcFirstLastPara="1" wrap="square" lIns="91425" tIns="91425" rIns="91425" bIns="91425" anchor="t" anchorCtr="0">
            <a:norm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00" name="Google Shape;100;g1118f8f0b7d_0_107"/>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rtl="0">
              <a:lnSpc>
                <a:spcPct val="115000"/>
              </a:lnSpc>
              <a:spcBef>
                <a:spcPts val="0"/>
              </a:spcBef>
              <a:spcAft>
                <a:spcPts val="0"/>
              </a:spcAft>
              <a:buClr>
                <a:schemeClr val="lt1"/>
              </a:buClr>
              <a:buSzPts val="1800"/>
              <a:buChar char="●"/>
              <a:defRPr>
                <a:solidFill>
                  <a:schemeClr val="lt1"/>
                </a:solidFill>
              </a:defRPr>
            </a:lvl1pPr>
            <a:lvl2pPr marL="914400" lvl="1" indent="-317500" algn="l" rtl="0">
              <a:lnSpc>
                <a:spcPct val="115000"/>
              </a:lnSpc>
              <a:spcBef>
                <a:spcPts val="0"/>
              </a:spcBef>
              <a:spcAft>
                <a:spcPts val="0"/>
              </a:spcAft>
              <a:buClr>
                <a:schemeClr val="lt1"/>
              </a:buClr>
              <a:buSzPts val="1400"/>
              <a:buChar char="○"/>
              <a:defRPr>
                <a:solidFill>
                  <a:schemeClr val="lt1"/>
                </a:solidFill>
              </a:defRPr>
            </a:lvl2pPr>
            <a:lvl3pPr marL="1371600" lvl="2" indent="-317500" algn="l" rtl="0">
              <a:lnSpc>
                <a:spcPct val="115000"/>
              </a:lnSpc>
              <a:spcBef>
                <a:spcPts val="0"/>
              </a:spcBef>
              <a:spcAft>
                <a:spcPts val="0"/>
              </a:spcAft>
              <a:buClr>
                <a:schemeClr val="lt1"/>
              </a:buClr>
              <a:buSzPts val="1400"/>
              <a:buChar char="■"/>
              <a:defRPr>
                <a:solidFill>
                  <a:schemeClr val="lt1"/>
                </a:solidFill>
              </a:defRPr>
            </a:lvl3pPr>
            <a:lvl4pPr marL="1828800" lvl="3" indent="-317500" algn="l" rtl="0">
              <a:lnSpc>
                <a:spcPct val="115000"/>
              </a:lnSpc>
              <a:spcBef>
                <a:spcPts val="0"/>
              </a:spcBef>
              <a:spcAft>
                <a:spcPts val="0"/>
              </a:spcAft>
              <a:buClr>
                <a:schemeClr val="lt1"/>
              </a:buClr>
              <a:buSzPts val="1400"/>
              <a:buChar char="●"/>
              <a:defRPr>
                <a:solidFill>
                  <a:schemeClr val="lt1"/>
                </a:solidFill>
              </a:defRPr>
            </a:lvl4pPr>
            <a:lvl5pPr marL="2286000" lvl="4" indent="-317500" algn="l" rtl="0">
              <a:lnSpc>
                <a:spcPct val="115000"/>
              </a:lnSpc>
              <a:spcBef>
                <a:spcPts val="0"/>
              </a:spcBef>
              <a:spcAft>
                <a:spcPts val="0"/>
              </a:spcAft>
              <a:buClr>
                <a:schemeClr val="lt1"/>
              </a:buClr>
              <a:buSzPts val="1400"/>
              <a:buChar char="○"/>
              <a:defRPr>
                <a:solidFill>
                  <a:schemeClr val="lt1"/>
                </a:solidFill>
              </a:defRPr>
            </a:lvl5pPr>
            <a:lvl6pPr marL="2743200" lvl="5" indent="-317500" algn="l" rtl="0">
              <a:lnSpc>
                <a:spcPct val="115000"/>
              </a:lnSpc>
              <a:spcBef>
                <a:spcPts val="0"/>
              </a:spcBef>
              <a:spcAft>
                <a:spcPts val="0"/>
              </a:spcAft>
              <a:buClr>
                <a:schemeClr val="lt1"/>
              </a:buClr>
              <a:buSzPts val="1400"/>
              <a:buChar char="■"/>
              <a:defRPr>
                <a:solidFill>
                  <a:schemeClr val="lt1"/>
                </a:solidFill>
              </a:defRPr>
            </a:lvl6pPr>
            <a:lvl7pPr marL="3200400" lvl="6" indent="-317500" algn="l" rtl="0">
              <a:lnSpc>
                <a:spcPct val="115000"/>
              </a:lnSpc>
              <a:spcBef>
                <a:spcPts val="0"/>
              </a:spcBef>
              <a:spcAft>
                <a:spcPts val="0"/>
              </a:spcAft>
              <a:buClr>
                <a:schemeClr val="lt1"/>
              </a:buClr>
              <a:buSzPts val="1400"/>
              <a:buChar char="●"/>
              <a:defRPr>
                <a:solidFill>
                  <a:schemeClr val="lt1"/>
                </a:solidFill>
              </a:defRPr>
            </a:lvl7pPr>
            <a:lvl8pPr marL="3657600" lvl="7" indent="-317500" algn="l" rtl="0">
              <a:lnSpc>
                <a:spcPct val="115000"/>
              </a:lnSpc>
              <a:spcBef>
                <a:spcPts val="0"/>
              </a:spcBef>
              <a:spcAft>
                <a:spcPts val="0"/>
              </a:spcAft>
              <a:buClr>
                <a:schemeClr val="lt1"/>
              </a:buClr>
              <a:buSzPts val="1400"/>
              <a:buChar char="○"/>
              <a:defRPr>
                <a:solidFill>
                  <a:schemeClr val="lt1"/>
                </a:solidFill>
              </a:defRPr>
            </a:lvl8pPr>
            <a:lvl9pPr marL="4114800" lvl="8" indent="-317500" algn="l" rtl="0">
              <a:lnSpc>
                <a:spcPct val="115000"/>
              </a:lnSpc>
              <a:spcBef>
                <a:spcPts val="0"/>
              </a:spcBef>
              <a:spcAft>
                <a:spcPts val="0"/>
              </a:spcAft>
              <a:buClr>
                <a:schemeClr val="lt1"/>
              </a:buClr>
              <a:buSzPts val="1400"/>
              <a:buChar char="■"/>
              <a:defRPr>
                <a:solidFill>
                  <a:schemeClr val="lt1"/>
                </a:solidFill>
              </a:defRPr>
            </a:lvl9pPr>
          </a:lstStyle>
          <a:p>
            <a:endParaRPr/>
          </a:p>
        </p:txBody>
      </p:sp>
      <p:sp>
        <p:nvSpPr>
          <p:cNvPr id="101" name="Google Shape;101;g1118f8f0b7d_0_10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2"/>
        <p:cNvGrpSpPr/>
        <p:nvPr/>
      </p:nvGrpSpPr>
      <p:grpSpPr>
        <a:xfrm>
          <a:off x="0" y="0"/>
          <a:ext cx="0" cy="0"/>
          <a:chOff x="0" y="0"/>
          <a:chExt cx="0" cy="0"/>
        </a:xfrm>
      </p:grpSpPr>
      <p:sp>
        <p:nvSpPr>
          <p:cNvPr id="103" name="Google Shape;103;g1118f8f0b7d_0_114"/>
          <p:cNvSpPr txBox="1">
            <a:spLocks noGrp="1"/>
          </p:cNvSpPr>
          <p:nvPr>
            <p:ph type="body" idx="1"/>
          </p:nvPr>
        </p:nvSpPr>
        <p:spPr>
          <a:xfrm>
            <a:off x="319500" y="4233725"/>
            <a:ext cx="5998800" cy="598800"/>
          </a:xfrm>
          <a:prstGeom prst="rect">
            <a:avLst/>
          </a:prstGeom>
          <a:noFill/>
          <a:ln>
            <a:noFill/>
          </a:ln>
        </p:spPr>
        <p:txBody>
          <a:bodyPr spcFirstLastPara="1" wrap="square" lIns="91425" tIns="91425" rIns="91425" bIns="91425" anchor="ctr" anchorCtr="0">
            <a:normAutofit/>
          </a:bodyPr>
          <a:lstStyle>
            <a:lvl1pPr marL="457200" lvl="0" indent="-228600" algn="l" rtl="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a:endParaRPr/>
          </a:p>
        </p:txBody>
      </p:sp>
      <p:sp>
        <p:nvSpPr>
          <p:cNvPr id="104" name="Google Shape;104;g1118f8f0b7d_0_1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sp>
        <p:nvSpPr>
          <p:cNvPr id="106" name="Google Shape;106;g1118f8f0b7d_0_117"/>
          <p:cNvSpPr txBox="1">
            <a:spLocks noGrp="1"/>
          </p:cNvSpPr>
          <p:nvPr>
            <p:ph type="title" hasCustomPrompt="1"/>
          </p:nvPr>
        </p:nvSpPr>
        <p:spPr>
          <a:xfrm>
            <a:off x="311700" y="1167925"/>
            <a:ext cx="8520600" cy="1980000"/>
          </a:xfrm>
          <a:prstGeom prst="rect">
            <a:avLst/>
          </a:prstGeom>
          <a:noFill/>
          <a:ln>
            <a:noFill/>
          </a:ln>
        </p:spPr>
        <p:txBody>
          <a:bodyPr spcFirstLastPara="1" wrap="square" lIns="91425" tIns="91425" rIns="91425" bIns="91425" anchor="ctr" anchorCtr="0">
            <a:normAutofit/>
          </a:bodyPr>
          <a:lstStyle>
            <a:lvl1pPr lvl="0" algn="ctr" rtl="0">
              <a:lnSpc>
                <a:spcPct val="100000"/>
              </a:lnSpc>
              <a:spcBef>
                <a:spcPts val="0"/>
              </a:spcBef>
              <a:spcAft>
                <a:spcPts val="0"/>
              </a:spcAft>
              <a:buClr>
                <a:schemeClr val="dk1"/>
              </a:buClr>
              <a:buSzPts val="11000"/>
              <a:buNone/>
              <a:defRPr sz="11000">
                <a:solidFill>
                  <a:schemeClr val="dk1"/>
                </a:solidFill>
              </a:defRPr>
            </a:lvl1pPr>
            <a:lvl2pPr lvl="1" algn="ctr" rtl="0">
              <a:lnSpc>
                <a:spcPct val="100000"/>
              </a:lnSpc>
              <a:spcBef>
                <a:spcPts val="0"/>
              </a:spcBef>
              <a:spcAft>
                <a:spcPts val="0"/>
              </a:spcAft>
              <a:buClr>
                <a:schemeClr val="dk1"/>
              </a:buClr>
              <a:buSzPts val="11000"/>
              <a:buNone/>
              <a:defRPr sz="11000">
                <a:solidFill>
                  <a:schemeClr val="dk1"/>
                </a:solidFill>
              </a:defRPr>
            </a:lvl2pPr>
            <a:lvl3pPr lvl="2" algn="ctr" rtl="0">
              <a:lnSpc>
                <a:spcPct val="100000"/>
              </a:lnSpc>
              <a:spcBef>
                <a:spcPts val="0"/>
              </a:spcBef>
              <a:spcAft>
                <a:spcPts val="0"/>
              </a:spcAft>
              <a:buClr>
                <a:schemeClr val="dk1"/>
              </a:buClr>
              <a:buSzPts val="11000"/>
              <a:buNone/>
              <a:defRPr sz="11000">
                <a:solidFill>
                  <a:schemeClr val="dk1"/>
                </a:solidFill>
              </a:defRPr>
            </a:lvl3pPr>
            <a:lvl4pPr lvl="3" algn="ctr" rtl="0">
              <a:lnSpc>
                <a:spcPct val="100000"/>
              </a:lnSpc>
              <a:spcBef>
                <a:spcPts val="0"/>
              </a:spcBef>
              <a:spcAft>
                <a:spcPts val="0"/>
              </a:spcAft>
              <a:buClr>
                <a:schemeClr val="dk1"/>
              </a:buClr>
              <a:buSzPts val="11000"/>
              <a:buNone/>
              <a:defRPr sz="11000">
                <a:solidFill>
                  <a:schemeClr val="dk1"/>
                </a:solidFill>
              </a:defRPr>
            </a:lvl4pPr>
            <a:lvl5pPr lvl="4" algn="ctr" rtl="0">
              <a:lnSpc>
                <a:spcPct val="100000"/>
              </a:lnSpc>
              <a:spcBef>
                <a:spcPts val="0"/>
              </a:spcBef>
              <a:spcAft>
                <a:spcPts val="0"/>
              </a:spcAft>
              <a:buClr>
                <a:schemeClr val="dk1"/>
              </a:buClr>
              <a:buSzPts val="11000"/>
              <a:buNone/>
              <a:defRPr sz="11000">
                <a:solidFill>
                  <a:schemeClr val="dk1"/>
                </a:solidFill>
              </a:defRPr>
            </a:lvl5pPr>
            <a:lvl6pPr lvl="5" algn="ctr" rtl="0">
              <a:lnSpc>
                <a:spcPct val="100000"/>
              </a:lnSpc>
              <a:spcBef>
                <a:spcPts val="0"/>
              </a:spcBef>
              <a:spcAft>
                <a:spcPts val="0"/>
              </a:spcAft>
              <a:buClr>
                <a:schemeClr val="dk1"/>
              </a:buClr>
              <a:buSzPts val="11000"/>
              <a:buNone/>
              <a:defRPr sz="11000">
                <a:solidFill>
                  <a:schemeClr val="dk1"/>
                </a:solidFill>
              </a:defRPr>
            </a:lvl6pPr>
            <a:lvl7pPr lvl="6" algn="ctr" rtl="0">
              <a:lnSpc>
                <a:spcPct val="100000"/>
              </a:lnSpc>
              <a:spcBef>
                <a:spcPts val="0"/>
              </a:spcBef>
              <a:spcAft>
                <a:spcPts val="0"/>
              </a:spcAft>
              <a:buClr>
                <a:schemeClr val="dk1"/>
              </a:buClr>
              <a:buSzPts val="11000"/>
              <a:buNone/>
              <a:defRPr sz="11000">
                <a:solidFill>
                  <a:schemeClr val="dk1"/>
                </a:solidFill>
              </a:defRPr>
            </a:lvl7pPr>
            <a:lvl8pPr lvl="7" algn="ctr" rtl="0">
              <a:lnSpc>
                <a:spcPct val="100000"/>
              </a:lnSpc>
              <a:spcBef>
                <a:spcPts val="0"/>
              </a:spcBef>
              <a:spcAft>
                <a:spcPts val="0"/>
              </a:spcAft>
              <a:buClr>
                <a:schemeClr val="dk1"/>
              </a:buClr>
              <a:buSzPts val="11000"/>
              <a:buNone/>
              <a:defRPr sz="11000">
                <a:solidFill>
                  <a:schemeClr val="dk1"/>
                </a:solidFill>
              </a:defRPr>
            </a:lvl8pPr>
            <a:lvl9pPr lvl="8" algn="ctr" rtl="0">
              <a:lnSpc>
                <a:spcPct val="100000"/>
              </a:lnSpc>
              <a:spcBef>
                <a:spcPts val="0"/>
              </a:spcBef>
              <a:spcAft>
                <a:spcPts val="0"/>
              </a:spcAft>
              <a:buClr>
                <a:schemeClr val="dk1"/>
              </a:buClr>
              <a:buSzPts val="11000"/>
              <a:buNone/>
              <a:defRPr sz="11000">
                <a:solidFill>
                  <a:schemeClr val="dk1"/>
                </a:solidFill>
              </a:defRPr>
            </a:lvl9pPr>
          </a:lstStyle>
          <a:p>
            <a:r>
              <a:t>xx%</a:t>
            </a:r>
          </a:p>
        </p:txBody>
      </p:sp>
      <p:sp>
        <p:nvSpPr>
          <p:cNvPr id="107" name="Google Shape;107;g1118f8f0b7d_0_117"/>
          <p:cNvSpPr txBox="1">
            <a:spLocks noGrp="1"/>
          </p:cNvSpPr>
          <p:nvPr>
            <p:ph type="body" idx="1"/>
          </p:nvPr>
        </p:nvSpPr>
        <p:spPr>
          <a:xfrm>
            <a:off x="311700" y="3224250"/>
            <a:ext cx="8520600" cy="1071600"/>
          </a:xfrm>
          <a:prstGeom prst="rect">
            <a:avLst/>
          </a:prstGeom>
          <a:noFill/>
          <a:ln>
            <a:noFill/>
          </a:ln>
        </p:spPr>
        <p:txBody>
          <a:bodyPr spcFirstLastPara="1" wrap="square" lIns="91425" tIns="91425" rIns="91425" bIns="91425" anchor="t" anchorCtr="0">
            <a:normAutofit/>
          </a:bodyPr>
          <a:lstStyle>
            <a:lvl1pPr marL="457200" lvl="0" indent="-342900" algn="ctr" rtl="0">
              <a:lnSpc>
                <a:spcPct val="115000"/>
              </a:lnSpc>
              <a:spcBef>
                <a:spcPts val="0"/>
              </a:spcBef>
              <a:spcAft>
                <a:spcPts val="0"/>
              </a:spcAft>
              <a:buSzPts val="1800"/>
              <a:buChar char="●"/>
              <a:defRPr/>
            </a:lvl1pPr>
            <a:lvl2pPr marL="914400" lvl="1" indent="-317500" algn="ctr" rtl="0">
              <a:lnSpc>
                <a:spcPct val="115000"/>
              </a:lnSpc>
              <a:spcBef>
                <a:spcPts val="0"/>
              </a:spcBef>
              <a:spcAft>
                <a:spcPts val="0"/>
              </a:spcAft>
              <a:buSzPts val="1400"/>
              <a:buChar char="○"/>
              <a:defRPr/>
            </a:lvl2pPr>
            <a:lvl3pPr marL="1371600" lvl="2" indent="-317500" algn="ctr" rtl="0">
              <a:lnSpc>
                <a:spcPct val="115000"/>
              </a:lnSpc>
              <a:spcBef>
                <a:spcPts val="0"/>
              </a:spcBef>
              <a:spcAft>
                <a:spcPts val="0"/>
              </a:spcAft>
              <a:buSzPts val="1400"/>
              <a:buChar char="■"/>
              <a:defRPr/>
            </a:lvl3pPr>
            <a:lvl4pPr marL="1828800" lvl="3" indent="-317500" algn="ctr" rtl="0">
              <a:lnSpc>
                <a:spcPct val="115000"/>
              </a:lnSpc>
              <a:spcBef>
                <a:spcPts val="0"/>
              </a:spcBef>
              <a:spcAft>
                <a:spcPts val="0"/>
              </a:spcAft>
              <a:buSzPts val="1400"/>
              <a:buChar char="●"/>
              <a:defRPr/>
            </a:lvl4pPr>
            <a:lvl5pPr marL="2286000" lvl="4" indent="-317500" algn="ctr" rtl="0">
              <a:lnSpc>
                <a:spcPct val="115000"/>
              </a:lnSpc>
              <a:spcBef>
                <a:spcPts val="0"/>
              </a:spcBef>
              <a:spcAft>
                <a:spcPts val="0"/>
              </a:spcAft>
              <a:buSzPts val="1400"/>
              <a:buChar char="○"/>
              <a:defRPr/>
            </a:lvl5pPr>
            <a:lvl6pPr marL="2743200" lvl="5" indent="-317500" algn="ctr" rtl="0">
              <a:lnSpc>
                <a:spcPct val="115000"/>
              </a:lnSpc>
              <a:spcBef>
                <a:spcPts val="0"/>
              </a:spcBef>
              <a:spcAft>
                <a:spcPts val="0"/>
              </a:spcAft>
              <a:buSzPts val="1400"/>
              <a:buChar char="■"/>
              <a:defRPr/>
            </a:lvl6pPr>
            <a:lvl7pPr marL="3200400" lvl="6" indent="-317500" algn="ctr" rtl="0">
              <a:lnSpc>
                <a:spcPct val="115000"/>
              </a:lnSpc>
              <a:spcBef>
                <a:spcPts val="0"/>
              </a:spcBef>
              <a:spcAft>
                <a:spcPts val="0"/>
              </a:spcAft>
              <a:buSzPts val="1400"/>
              <a:buChar char="●"/>
              <a:defRPr/>
            </a:lvl7pPr>
            <a:lvl8pPr marL="3657600" lvl="7" indent="-317500" algn="ctr" rtl="0">
              <a:lnSpc>
                <a:spcPct val="115000"/>
              </a:lnSpc>
              <a:spcBef>
                <a:spcPts val="0"/>
              </a:spcBef>
              <a:spcAft>
                <a:spcPts val="0"/>
              </a:spcAft>
              <a:buSzPts val="1400"/>
              <a:buChar char="○"/>
              <a:defRPr/>
            </a:lvl8pPr>
            <a:lvl9pPr marL="4114800" lvl="8" indent="-317500" algn="ctr" rtl="0">
              <a:lnSpc>
                <a:spcPct val="115000"/>
              </a:lnSpc>
              <a:spcBef>
                <a:spcPts val="0"/>
              </a:spcBef>
              <a:spcAft>
                <a:spcPts val="0"/>
              </a:spcAft>
              <a:buSzPts val="1400"/>
              <a:buChar char="■"/>
              <a:defRPr/>
            </a:lvl9pPr>
          </a:lstStyle>
          <a:p>
            <a:endParaRPr/>
          </a:p>
        </p:txBody>
      </p:sp>
      <p:sp>
        <p:nvSpPr>
          <p:cNvPr id="108" name="Google Shape;108;g1118f8f0b7d_0_1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9"/>
        <p:cNvGrpSpPr/>
        <p:nvPr/>
      </p:nvGrpSpPr>
      <p:grpSpPr>
        <a:xfrm>
          <a:off x="0" y="0"/>
          <a:ext cx="0" cy="0"/>
          <a:chOff x="0" y="0"/>
          <a:chExt cx="0" cy="0"/>
        </a:xfrm>
      </p:grpSpPr>
      <p:sp>
        <p:nvSpPr>
          <p:cNvPr id="110" name="Google Shape;110;g1118f8f0b7d_0_1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p1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1" name="Google Shape;21;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sp>
        <p:nvSpPr>
          <p:cNvPr id="23" name="Google Shape;23;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 name="Google Shape;24;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5" name="Google Shape;25;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 name="Google Shape;28;p1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9" name="Google Shape;29;p1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0" name="Google Shape;30;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3" name="Google Shape;33;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sp>
        <p:nvSpPr>
          <p:cNvPr id="35" name="Google Shape;35;p18"/>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6" name="Google Shape;36;p18"/>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7" name="Google Shape;37;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8"/>
        <p:cNvGrpSpPr/>
        <p:nvPr/>
      </p:nvGrpSpPr>
      <p:grpSpPr>
        <a:xfrm>
          <a:off x="0" y="0"/>
          <a:ext cx="0" cy="0"/>
          <a:chOff x="0" y="0"/>
          <a:chExt cx="0" cy="0"/>
        </a:xfrm>
      </p:grpSpPr>
      <p:sp>
        <p:nvSpPr>
          <p:cNvPr id="39" name="Google Shape;39;p19"/>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40" name="Google Shape;40;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2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2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4" name="Google Shape;44;p2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5" name="Google Shape;45;p2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6" name="Google Shape;46;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gameday">
    <p:bg>
      <p:bgPr>
        <a:solidFill>
          <a:schemeClr val="lt1"/>
        </a:solidFill>
        <a:effectLst/>
      </p:bgPr>
    </p:bg>
    <p:spTree>
      <p:nvGrpSpPr>
        <p:cNvPr id="1" name="Shape 56"/>
        <p:cNvGrpSpPr/>
        <p:nvPr/>
      </p:nvGrpSpPr>
      <p:grpSpPr>
        <a:xfrm>
          <a:off x="0" y="0"/>
          <a:ext cx="0" cy="0"/>
          <a:chOff x="0" y="0"/>
          <a:chExt cx="0" cy="0"/>
        </a:xfrm>
      </p:grpSpPr>
      <p:sp>
        <p:nvSpPr>
          <p:cNvPr id="57" name="Google Shape;57;g1118f8f0b7d_0_6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1pPr>
            <a:lvl2pPr marR="0" lvl="1"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2pPr>
            <a:lvl3pPr marR="0" lvl="2"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3pPr>
            <a:lvl4pPr marR="0" lvl="3"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4pPr>
            <a:lvl5pPr marR="0" lvl="4"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5pPr>
            <a:lvl6pPr marR="0" lvl="5"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6pPr>
            <a:lvl7pPr marR="0" lvl="6"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7pPr>
            <a:lvl8pPr marR="0" lvl="7"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8pPr>
            <a:lvl9pPr marR="0" lvl="8"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9pPr>
          </a:lstStyle>
          <a:p>
            <a:endParaRPr/>
          </a:p>
        </p:txBody>
      </p:sp>
      <p:sp>
        <p:nvSpPr>
          <p:cNvPr id="58" name="Google Shape;58;g1118f8f0b7d_0_6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Proxima Nova"/>
              <a:buChar char="●"/>
              <a:defRPr sz="1800" b="0" i="0" u="none" strike="noStrike" cap="none">
                <a:solidFill>
                  <a:schemeClr val="dk2"/>
                </a:solidFill>
                <a:latin typeface="Proxima Nova"/>
                <a:ea typeface="Proxima Nova"/>
                <a:cs typeface="Proxima Nova"/>
                <a:sym typeface="Proxima Nova"/>
              </a:defRPr>
            </a:lvl1pPr>
            <a:lvl2pPr marL="914400" marR="0" lvl="1" indent="-317500" algn="l" rtl="0">
              <a:lnSpc>
                <a:spcPct val="115000"/>
              </a:lnSpc>
              <a:spcBef>
                <a:spcPts val="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2pPr>
            <a:lvl3pPr marL="1371600" marR="0" lvl="2" indent="-317500" algn="l" rtl="0">
              <a:lnSpc>
                <a:spcPct val="115000"/>
              </a:lnSpc>
              <a:spcBef>
                <a:spcPts val="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3pPr>
            <a:lvl4pPr marL="1828800" marR="0" lvl="3" indent="-317500" algn="l" rtl="0">
              <a:lnSpc>
                <a:spcPct val="115000"/>
              </a:lnSpc>
              <a:spcBef>
                <a:spcPts val="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4pPr>
            <a:lvl5pPr marL="2286000" marR="0" lvl="4" indent="-317500" algn="l" rtl="0">
              <a:lnSpc>
                <a:spcPct val="115000"/>
              </a:lnSpc>
              <a:spcBef>
                <a:spcPts val="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5pPr>
            <a:lvl6pPr marL="2743200" marR="0" lvl="5" indent="-317500" algn="l" rtl="0">
              <a:lnSpc>
                <a:spcPct val="115000"/>
              </a:lnSpc>
              <a:spcBef>
                <a:spcPts val="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6pPr>
            <a:lvl7pPr marL="3200400" marR="0" lvl="6" indent="-317500" algn="l" rtl="0">
              <a:lnSpc>
                <a:spcPct val="115000"/>
              </a:lnSpc>
              <a:spcBef>
                <a:spcPts val="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7pPr>
            <a:lvl8pPr marL="3657600" marR="0" lvl="7" indent="-317500" algn="l" rtl="0">
              <a:lnSpc>
                <a:spcPct val="115000"/>
              </a:lnSpc>
              <a:spcBef>
                <a:spcPts val="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8pPr>
            <a:lvl9pPr marL="4114800" marR="0" lvl="8" indent="-317500" algn="l" rtl="0">
              <a:lnSpc>
                <a:spcPct val="115000"/>
              </a:lnSpc>
              <a:spcBef>
                <a:spcPts val="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9pPr>
          </a:lstStyle>
          <a:p>
            <a:endParaRPr/>
          </a:p>
        </p:txBody>
      </p:sp>
      <p:sp>
        <p:nvSpPr>
          <p:cNvPr id="59" name="Google Shape;59;g1118f8f0b7d_0_6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dlingaction.london"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docs.google.com/presentation/d/1fe_Mva_owDfCA9pJjfZaIEQrdkhB9Wtp/edit?usp=sharing&amp;ouid=101130221115785632745&amp;rtpof=true&amp;sd=tru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hyperlink" Target="https://actionnetwork.org/petitions/provide-climate-friendly-plant-based-food-for-croydon-schools-and-council-event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chat.whatsapp.com/DlJKqszwLQb8aPagYzJ9qH"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hyperlink" Target="https://neweconomics.org/2021/05/the-croydon-climate-crisis-commission-repor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www.gov.uk/government/publications/clean-air-strategy-2019/"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
          <p:cNvSpPr txBox="1">
            <a:spLocks noGrp="1"/>
          </p:cNvSpPr>
          <p:nvPr>
            <p:ph type="subTitle" idx="1"/>
          </p:nvPr>
        </p:nvSpPr>
        <p:spPr>
          <a:xfrm>
            <a:off x="1143000" y="3692769"/>
            <a:ext cx="6858000" cy="1020900"/>
          </a:xfrm>
          <a:prstGeom prst="rect">
            <a:avLst/>
          </a:prstGeom>
          <a:noFill/>
          <a:ln>
            <a:noFill/>
          </a:ln>
        </p:spPr>
        <p:txBody>
          <a:bodyPr spcFirstLastPara="1" wrap="square" lIns="68575" tIns="34275" rIns="68575" bIns="34275" anchor="t" anchorCtr="0">
            <a:noAutofit/>
          </a:bodyPr>
          <a:lstStyle/>
          <a:p>
            <a:pPr marL="0" lvl="0" indent="0" algn="ctr" rtl="0">
              <a:lnSpc>
                <a:spcPct val="70000"/>
              </a:lnSpc>
              <a:spcBef>
                <a:spcPts val="0"/>
              </a:spcBef>
              <a:spcAft>
                <a:spcPts val="0"/>
              </a:spcAft>
              <a:buClr>
                <a:schemeClr val="dk1"/>
              </a:buClr>
              <a:buSzPts val="1395"/>
              <a:buNone/>
            </a:pPr>
            <a:r>
              <a:rPr lang="en-GB" sz="2470">
                <a:solidFill>
                  <a:srgbClr val="000000"/>
                </a:solidFill>
                <a:latin typeface="Calibri"/>
                <a:ea typeface="Calibri"/>
                <a:cs typeface="Calibri"/>
                <a:sym typeface="Calibri"/>
              </a:rPr>
              <a:t>CCA Meetup </a:t>
            </a:r>
            <a:endParaRPr sz="2470">
              <a:solidFill>
                <a:srgbClr val="000000"/>
              </a:solidFill>
              <a:latin typeface="Calibri"/>
              <a:ea typeface="Calibri"/>
              <a:cs typeface="Calibri"/>
              <a:sym typeface="Calibri"/>
            </a:endParaRPr>
          </a:p>
          <a:p>
            <a:pPr marL="0" lvl="0" indent="0" algn="ctr" rtl="0">
              <a:lnSpc>
                <a:spcPct val="70000"/>
              </a:lnSpc>
              <a:spcBef>
                <a:spcPts val="800"/>
              </a:spcBef>
              <a:spcAft>
                <a:spcPts val="0"/>
              </a:spcAft>
              <a:buClr>
                <a:schemeClr val="dk1"/>
              </a:buClr>
              <a:buSzPts val="1395"/>
              <a:buNone/>
            </a:pPr>
            <a:r>
              <a:rPr lang="en-GB" sz="2470">
                <a:solidFill>
                  <a:srgbClr val="000000"/>
                </a:solidFill>
                <a:latin typeface="Calibri"/>
                <a:ea typeface="Calibri"/>
                <a:cs typeface="Calibri"/>
                <a:sym typeface="Calibri"/>
              </a:rPr>
              <a:t>Wednesday 9th February 2022</a:t>
            </a:r>
            <a:endParaRPr sz="2470">
              <a:solidFill>
                <a:srgbClr val="000000"/>
              </a:solidFill>
              <a:latin typeface="Calibri"/>
              <a:ea typeface="Calibri"/>
              <a:cs typeface="Calibri"/>
              <a:sym typeface="Calibri"/>
            </a:endParaRPr>
          </a:p>
          <a:p>
            <a:pPr marL="0" lvl="0" indent="0" algn="ctr" rtl="0">
              <a:lnSpc>
                <a:spcPct val="70000"/>
              </a:lnSpc>
              <a:spcBef>
                <a:spcPts val="800"/>
              </a:spcBef>
              <a:spcAft>
                <a:spcPts val="0"/>
              </a:spcAft>
              <a:buClr>
                <a:schemeClr val="dk1"/>
              </a:buClr>
              <a:buSzPts val="1395"/>
              <a:buNone/>
            </a:pPr>
            <a:r>
              <a:rPr lang="en-GB" sz="2470">
                <a:solidFill>
                  <a:srgbClr val="000000"/>
                </a:solidFill>
                <a:latin typeface="Calibri"/>
                <a:ea typeface="Calibri"/>
                <a:cs typeface="Calibri"/>
                <a:sym typeface="Calibri"/>
              </a:rPr>
              <a:t>18:30 – 19:30</a:t>
            </a:r>
            <a:endParaRPr sz="2470">
              <a:solidFill>
                <a:srgbClr val="000000"/>
              </a:solidFill>
              <a:latin typeface="Calibri"/>
              <a:ea typeface="Calibri"/>
              <a:cs typeface="Calibri"/>
              <a:sym typeface="Calibri"/>
            </a:endParaRPr>
          </a:p>
        </p:txBody>
      </p:sp>
      <p:pic>
        <p:nvPicPr>
          <p:cNvPr id="116" name="Google Shape;116;p1"/>
          <p:cNvPicPr preferRelativeResize="0"/>
          <p:nvPr/>
        </p:nvPicPr>
        <p:blipFill rotWithShape="1">
          <a:blip r:embed="rId3">
            <a:alphaModFix/>
          </a:blip>
          <a:srcRect/>
          <a:stretch/>
        </p:blipFill>
        <p:spPr>
          <a:xfrm>
            <a:off x="152400" y="152400"/>
            <a:ext cx="8839204" cy="3060056"/>
          </a:xfrm>
          <a:prstGeom prst="rect">
            <a:avLst/>
          </a:prstGeom>
          <a:noFill/>
          <a:ln>
            <a:noFill/>
          </a:ln>
        </p:spPr>
      </p:pic>
      <p:sp>
        <p:nvSpPr>
          <p:cNvPr id="117" name="Google Shape;117;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GB"/>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113735f3360_0_0"/>
          <p:cNvSpPr txBox="1">
            <a:spLocks noGrp="1"/>
          </p:cNvSpPr>
          <p:nvPr>
            <p:ph type="title"/>
          </p:nvPr>
        </p:nvSpPr>
        <p:spPr>
          <a:xfrm>
            <a:off x="628650" y="273847"/>
            <a:ext cx="7886700" cy="5049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GB">
                <a:solidFill>
                  <a:srgbClr val="38761D"/>
                </a:solidFill>
                <a:latin typeface="Calibri"/>
                <a:ea typeface="Calibri"/>
                <a:cs typeface="Calibri"/>
                <a:sym typeface="Calibri"/>
              </a:rPr>
              <a:t>Clean Air for Kids - next steps!</a:t>
            </a:r>
            <a:endParaRPr>
              <a:solidFill>
                <a:srgbClr val="38761D"/>
              </a:solidFill>
              <a:latin typeface="Calibri"/>
              <a:ea typeface="Calibri"/>
              <a:cs typeface="Calibri"/>
              <a:sym typeface="Calibri"/>
            </a:endParaRPr>
          </a:p>
        </p:txBody>
      </p:sp>
      <p:sp>
        <p:nvSpPr>
          <p:cNvPr id="195" name="Google Shape;195;g113735f3360_0_0"/>
          <p:cNvSpPr txBox="1">
            <a:spLocks noGrp="1"/>
          </p:cNvSpPr>
          <p:nvPr>
            <p:ph type="body" idx="1"/>
          </p:nvPr>
        </p:nvSpPr>
        <p:spPr>
          <a:xfrm>
            <a:off x="396575" y="883475"/>
            <a:ext cx="8460300" cy="3584400"/>
          </a:xfrm>
          <a:prstGeom prst="rect">
            <a:avLst/>
          </a:prstGeom>
        </p:spPr>
        <p:txBody>
          <a:bodyPr spcFirstLastPara="1" wrap="square" lIns="68575" tIns="34275" rIns="68575" bIns="34275" anchor="t" anchorCtr="0">
            <a:normAutofit fontScale="70000" lnSpcReduction="20000"/>
          </a:bodyPr>
          <a:lstStyle/>
          <a:p>
            <a:pPr marL="457200" lvl="0" indent="-338602" algn="l" rtl="0">
              <a:spcBef>
                <a:spcPts val="800"/>
              </a:spcBef>
              <a:spcAft>
                <a:spcPts val="0"/>
              </a:spcAft>
              <a:buSzPct val="86085"/>
              <a:buFont typeface="Calibri"/>
              <a:buChar char="●"/>
            </a:pPr>
            <a:r>
              <a:rPr lang="en-GB" sz="2874">
                <a:latin typeface="Calibri"/>
                <a:ea typeface="Calibri"/>
                <a:cs typeface="Calibri"/>
                <a:sym typeface="Calibri"/>
              </a:rPr>
              <a:t>Re-start </a:t>
            </a:r>
            <a:r>
              <a:rPr lang="en-GB" sz="2874">
                <a:solidFill>
                  <a:srgbClr val="38761D"/>
                </a:solidFill>
                <a:latin typeface="Calibri"/>
                <a:ea typeface="Calibri"/>
                <a:cs typeface="Calibri"/>
                <a:sym typeface="Calibri"/>
              </a:rPr>
              <a:t>Idling Action Croydon</a:t>
            </a:r>
            <a:r>
              <a:rPr lang="en-GB" sz="2874">
                <a:latin typeface="Calibri"/>
                <a:ea typeface="Calibri"/>
                <a:cs typeface="Calibri"/>
                <a:sym typeface="Calibri"/>
              </a:rPr>
              <a:t> that was suspended due to covid restrictions. This is part of a London wide behaviour change campaign aimed at reducing localised air pollution caused by motorists leaving their engines running when parked. </a:t>
            </a:r>
            <a:endParaRPr sz="2874">
              <a:latin typeface="Calibri"/>
              <a:ea typeface="Calibri"/>
              <a:cs typeface="Calibri"/>
              <a:sym typeface="Calibri"/>
            </a:endParaRPr>
          </a:p>
          <a:p>
            <a:pPr marL="0" lvl="0" indent="0" algn="l" rtl="0">
              <a:spcBef>
                <a:spcPts val="800"/>
              </a:spcBef>
              <a:spcAft>
                <a:spcPts val="0"/>
              </a:spcAft>
              <a:buNone/>
            </a:pPr>
            <a:r>
              <a:rPr lang="en-GB" sz="2874">
                <a:latin typeface="Calibri"/>
                <a:ea typeface="Calibri"/>
                <a:cs typeface="Calibri"/>
                <a:sym typeface="Calibri"/>
              </a:rPr>
              <a:t>     </a:t>
            </a:r>
            <a:r>
              <a:rPr lang="en-GB" sz="2874" u="sng">
                <a:solidFill>
                  <a:schemeClr val="hlink"/>
                </a:solidFill>
                <a:latin typeface="Calibri"/>
                <a:ea typeface="Calibri"/>
                <a:cs typeface="Calibri"/>
                <a:sym typeface="Calibri"/>
                <a:hlinkClick r:id="rId3"/>
              </a:rPr>
              <a:t>https://idlingaction.london</a:t>
            </a:r>
            <a:endParaRPr sz="2874">
              <a:latin typeface="Calibri"/>
              <a:ea typeface="Calibri"/>
              <a:cs typeface="Calibri"/>
              <a:sym typeface="Calibri"/>
            </a:endParaRPr>
          </a:p>
          <a:p>
            <a:pPr marL="457200" lvl="0" indent="-356382" algn="l" rtl="0">
              <a:spcBef>
                <a:spcPts val="800"/>
              </a:spcBef>
              <a:spcAft>
                <a:spcPts val="0"/>
              </a:spcAft>
              <a:buSzPct val="100000"/>
              <a:buFont typeface="Calibri"/>
              <a:buChar char="●"/>
            </a:pPr>
            <a:r>
              <a:rPr lang="en-GB" sz="2874">
                <a:latin typeface="Calibri"/>
                <a:ea typeface="Calibri"/>
                <a:cs typeface="Calibri"/>
                <a:sym typeface="Calibri"/>
              </a:rPr>
              <a:t>Viridor Incinerator Beddington Campaign</a:t>
            </a:r>
            <a:endParaRPr sz="2874">
              <a:latin typeface="Calibri"/>
              <a:ea typeface="Calibri"/>
              <a:cs typeface="Calibri"/>
              <a:sym typeface="Calibri"/>
            </a:endParaRPr>
          </a:p>
          <a:p>
            <a:pPr marL="0" lvl="0" indent="0" algn="l" rtl="0">
              <a:lnSpc>
                <a:spcPct val="100000"/>
              </a:lnSpc>
              <a:spcBef>
                <a:spcPts val="0"/>
              </a:spcBef>
              <a:spcAft>
                <a:spcPts val="0"/>
              </a:spcAft>
              <a:buNone/>
            </a:pPr>
            <a:endParaRPr sz="2734">
              <a:solidFill>
                <a:srgbClr val="FF0000"/>
              </a:solidFill>
              <a:latin typeface="Calibri"/>
              <a:ea typeface="Calibri"/>
              <a:cs typeface="Calibri"/>
              <a:sym typeface="Calibri"/>
            </a:endParaRPr>
          </a:p>
          <a:p>
            <a:pPr marL="0" lvl="0" indent="0" algn="l" rtl="0">
              <a:lnSpc>
                <a:spcPct val="100000"/>
              </a:lnSpc>
              <a:spcBef>
                <a:spcPts val="0"/>
              </a:spcBef>
              <a:spcAft>
                <a:spcPts val="0"/>
              </a:spcAft>
              <a:buNone/>
            </a:pPr>
            <a:r>
              <a:rPr lang="en-GB" sz="2734">
                <a:solidFill>
                  <a:srgbClr val="FF0000"/>
                </a:solidFill>
                <a:latin typeface="Calibri"/>
                <a:ea typeface="Calibri"/>
                <a:cs typeface="Calibri"/>
                <a:sym typeface="Calibri"/>
              </a:rPr>
              <a:t>CCA Members’ Actions - </a:t>
            </a:r>
            <a:endParaRPr sz="2734">
              <a:solidFill>
                <a:srgbClr val="FF0000"/>
              </a:solidFill>
              <a:latin typeface="Calibri"/>
              <a:ea typeface="Calibri"/>
              <a:cs typeface="Calibri"/>
              <a:sym typeface="Calibri"/>
            </a:endParaRPr>
          </a:p>
          <a:p>
            <a:pPr marL="457200" lvl="0" indent="-350159" algn="l" rtl="0">
              <a:lnSpc>
                <a:spcPct val="100000"/>
              </a:lnSpc>
              <a:spcBef>
                <a:spcPts val="0"/>
              </a:spcBef>
              <a:spcAft>
                <a:spcPts val="0"/>
              </a:spcAft>
              <a:buClr>
                <a:schemeClr val="dk1"/>
              </a:buClr>
              <a:buSzPct val="95130"/>
              <a:buFont typeface="Calibri"/>
              <a:buChar char="●"/>
            </a:pPr>
            <a:r>
              <a:rPr lang="en-GB" sz="2874">
                <a:latin typeface="Calibri"/>
                <a:ea typeface="Calibri"/>
                <a:cs typeface="Calibri"/>
                <a:sym typeface="Calibri"/>
              </a:rPr>
              <a:t>If you have links with schools and if appropriate could you  engage them in the Idling Action Croydon Campaign?</a:t>
            </a:r>
            <a:endParaRPr sz="2874">
              <a:latin typeface="Calibri"/>
              <a:ea typeface="Calibri"/>
              <a:cs typeface="Calibri"/>
              <a:sym typeface="Calibri"/>
            </a:endParaRPr>
          </a:p>
          <a:p>
            <a:pPr marL="457200" lvl="0" indent="-350159" algn="l" rtl="0">
              <a:lnSpc>
                <a:spcPct val="100000"/>
              </a:lnSpc>
              <a:spcBef>
                <a:spcPts val="0"/>
              </a:spcBef>
              <a:spcAft>
                <a:spcPts val="0"/>
              </a:spcAft>
              <a:buClr>
                <a:schemeClr val="dk1"/>
              </a:buClr>
              <a:buSzPct val="95130"/>
              <a:buFont typeface="Calibri"/>
              <a:buChar char="●"/>
            </a:pPr>
            <a:r>
              <a:rPr lang="en-GB" sz="2874">
                <a:latin typeface="Calibri"/>
                <a:ea typeface="Calibri"/>
                <a:cs typeface="Calibri"/>
                <a:sym typeface="Calibri"/>
              </a:rPr>
              <a:t>Would you like to be involved in the incinerator campaign? Can you offer any expertise knowledge to this? Suggestions for title for campaign?</a:t>
            </a:r>
            <a:endParaRPr sz="2734">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2160">
              <a:solidFill>
                <a:schemeClr val="dk1"/>
              </a:solidFill>
              <a:latin typeface="Calibri"/>
              <a:ea typeface="Calibri"/>
              <a:cs typeface="Calibri"/>
              <a:sym typeface="Calibri"/>
            </a:endParaRPr>
          </a:p>
          <a:p>
            <a:pPr marL="0" lvl="0" indent="0" algn="l" rtl="0">
              <a:spcBef>
                <a:spcPts val="800"/>
              </a:spcBef>
              <a:spcAft>
                <a:spcPts val="0"/>
              </a:spcAft>
              <a:buNone/>
            </a:pPr>
            <a:r>
              <a:rPr lang="en-GB" sz="2300">
                <a:latin typeface="Calibri"/>
                <a:ea typeface="Calibri"/>
                <a:cs typeface="Calibri"/>
                <a:sym typeface="Calibri"/>
              </a:rPr>
              <a:t>     </a:t>
            </a:r>
            <a:endParaRPr sz="2300">
              <a:latin typeface="Calibri"/>
              <a:ea typeface="Calibri"/>
              <a:cs typeface="Calibri"/>
              <a:sym typeface="Calibri"/>
            </a:endParaRPr>
          </a:p>
        </p:txBody>
      </p:sp>
      <p:sp>
        <p:nvSpPr>
          <p:cNvPr id="196" name="Google Shape;196;g113735f3360_0_0"/>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en-GB"/>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d1d6511945_0_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90000"/>
              </a:lnSpc>
              <a:spcBef>
                <a:spcPts val="0"/>
              </a:spcBef>
              <a:spcAft>
                <a:spcPts val="0"/>
              </a:spcAft>
              <a:buClr>
                <a:schemeClr val="dk1"/>
              </a:buClr>
              <a:buSzPct val="117857"/>
              <a:buFont typeface="Calibri"/>
              <a:buNone/>
            </a:pPr>
            <a:endParaRPr>
              <a:solidFill>
                <a:srgbClr val="38761D"/>
              </a:solidFill>
              <a:latin typeface="Calibri"/>
              <a:ea typeface="Calibri"/>
              <a:cs typeface="Calibri"/>
              <a:sym typeface="Calibri"/>
            </a:endParaRPr>
          </a:p>
          <a:p>
            <a:pPr marL="0" lvl="0" indent="0" algn="l" rtl="0">
              <a:lnSpc>
                <a:spcPct val="90000"/>
              </a:lnSpc>
              <a:spcBef>
                <a:spcPts val="0"/>
              </a:spcBef>
              <a:spcAft>
                <a:spcPts val="0"/>
              </a:spcAft>
              <a:buClr>
                <a:schemeClr val="dk1"/>
              </a:buClr>
              <a:buSzPct val="117857"/>
              <a:buFont typeface="Calibri"/>
              <a:buNone/>
            </a:pPr>
            <a:r>
              <a:rPr lang="en-GB">
                <a:solidFill>
                  <a:srgbClr val="38761D"/>
                </a:solidFill>
                <a:latin typeface="Calibri"/>
                <a:ea typeface="Calibri"/>
                <a:cs typeface="Calibri"/>
                <a:sym typeface="Calibri"/>
              </a:rPr>
              <a:t>Croydon Youth Theatre Organisation</a:t>
            </a:r>
            <a:endParaRPr>
              <a:solidFill>
                <a:srgbClr val="38761D"/>
              </a:solidFill>
              <a:latin typeface="Calibri"/>
              <a:ea typeface="Calibri"/>
              <a:cs typeface="Calibri"/>
              <a:sym typeface="Calibri"/>
            </a:endParaRPr>
          </a:p>
          <a:p>
            <a:pPr marL="0" lvl="0" indent="0" algn="l" rtl="0">
              <a:lnSpc>
                <a:spcPct val="90000"/>
              </a:lnSpc>
              <a:spcBef>
                <a:spcPts val="0"/>
              </a:spcBef>
              <a:spcAft>
                <a:spcPts val="0"/>
              </a:spcAft>
              <a:buClr>
                <a:schemeClr val="dk1"/>
              </a:buClr>
              <a:buSzPct val="117857"/>
              <a:buFont typeface="Calibri"/>
              <a:buNone/>
            </a:pPr>
            <a:endParaRPr>
              <a:solidFill>
                <a:srgbClr val="38761D"/>
              </a:solidFill>
              <a:latin typeface="Calibri"/>
              <a:ea typeface="Calibri"/>
              <a:cs typeface="Calibri"/>
              <a:sym typeface="Calibri"/>
            </a:endParaRPr>
          </a:p>
        </p:txBody>
      </p:sp>
      <p:pic>
        <p:nvPicPr>
          <p:cNvPr id="202" name="Google Shape;202;gd1d6511945_0_3"/>
          <p:cNvPicPr preferRelativeResize="0"/>
          <p:nvPr/>
        </p:nvPicPr>
        <p:blipFill rotWithShape="1">
          <a:blip r:embed="rId3">
            <a:alphaModFix/>
          </a:blip>
          <a:srcRect/>
          <a:stretch/>
        </p:blipFill>
        <p:spPr>
          <a:xfrm>
            <a:off x="7076950" y="189422"/>
            <a:ext cx="1828224" cy="632899"/>
          </a:xfrm>
          <a:prstGeom prst="rect">
            <a:avLst/>
          </a:prstGeom>
          <a:noFill/>
          <a:ln>
            <a:noFill/>
          </a:ln>
        </p:spPr>
      </p:pic>
      <p:sp>
        <p:nvSpPr>
          <p:cNvPr id="203" name="Google Shape;203;gd1d6511945_0_3"/>
          <p:cNvSpPr txBox="1">
            <a:spLocks noGrp="1"/>
          </p:cNvSpPr>
          <p:nvPr>
            <p:ph type="body" idx="1"/>
          </p:nvPr>
        </p:nvSpPr>
        <p:spPr>
          <a:xfrm>
            <a:off x="395675" y="1035300"/>
            <a:ext cx="5841300" cy="3767400"/>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0"/>
              </a:spcBef>
              <a:spcAft>
                <a:spcPts val="0"/>
              </a:spcAft>
              <a:buNone/>
            </a:pPr>
            <a:r>
              <a:rPr lang="en-GB" sz="1900">
                <a:latin typeface="Calibri"/>
                <a:ea typeface="Calibri"/>
                <a:cs typeface="Calibri"/>
                <a:sym typeface="Calibri"/>
              </a:rPr>
              <a:t>Croydon Youth Theatre Organisation are looking for a diverse group of Croydon Community members aged 60-80 years old to get involved in our next play 'Superglue' by Tim Crouch. The play is about climate change and activism.  </a:t>
            </a:r>
            <a:endParaRPr sz="1900">
              <a:latin typeface="Calibri"/>
              <a:ea typeface="Calibri"/>
              <a:cs typeface="Calibri"/>
              <a:sym typeface="Calibri"/>
            </a:endParaRPr>
          </a:p>
          <a:p>
            <a:pPr marL="0" lvl="0" indent="0" algn="l" rtl="0">
              <a:lnSpc>
                <a:spcPct val="115000"/>
              </a:lnSpc>
              <a:spcBef>
                <a:spcPts val="0"/>
              </a:spcBef>
              <a:spcAft>
                <a:spcPts val="0"/>
              </a:spcAft>
              <a:buNone/>
            </a:pPr>
            <a:r>
              <a:rPr lang="en-GB" sz="1900">
                <a:latin typeface="Calibri"/>
                <a:ea typeface="Calibri"/>
                <a:cs typeface="Calibri"/>
                <a:sym typeface="Calibri"/>
              </a:rPr>
              <a:t>No acting experience necessary. Performances at The Shoestring Theatre and Southwark Playhouse in March and April. </a:t>
            </a:r>
            <a:endParaRPr sz="1900">
              <a:latin typeface="Calibri"/>
              <a:ea typeface="Calibri"/>
              <a:cs typeface="Calibri"/>
              <a:sym typeface="Calibri"/>
            </a:endParaRPr>
          </a:p>
          <a:p>
            <a:pPr marL="0" lvl="0" indent="0" algn="l" rtl="0">
              <a:lnSpc>
                <a:spcPct val="115000"/>
              </a:lnSpc>
              <a:spcBef>
                <a:spcPts val="0"/>
              </a:spcBef>
              <a:spcAft>
                <a:spcPts val="0"/>
              </a:spcAft>
              <a:buNone/>
            </a:pPr>
            <a:endParaRPr sz="1900">
              <a:latin typeface="Calibri"/>
              <a:ea typeface="Calibri"/>
              <a:cs typeface="Calibri"/>
              <a:sym typeface="Calibri"/>
            </a:endParaRPr>
          </a:p>
          <a:p>
            <a:pPr marL="0" lvl="0" indent="0" algn="l" rtl="0">
              <a:lnSpc>
                <a:spcPct val="115000"/>
              </a:lnSpc>
              <a:spcBef>
                <a:spcPts val="0"/>
              </a:spcBef>
              <a:spcAft>
                <a:spcPts val="0"/>
              </a:spcAft>
              <a:buNone/>
            </a:pPr>
            <a:r>
              <a:rPr lang="en-GB" sz="1900">
                <a:latin typeface="Calibri"/>
                <a:ea typeface="Calibri"/>
                <a:cs typeface="Calibri"/>
                <a:sym typeface="Calibri"/>
              </a:rPr>
              <a:t>Please email </a:t>
            </a:r>
            <a:r>
              <a:rPr lang="en-GB" sz="1900" u="sng">
                <a:solidFill>
                  <a:schemeClr val="accent1"/>
                </a:solidFill>
                <a:latin typeface="Calibri"/>
                <a:ea typeface="Calibri"/>
                <a:cs typeface="Calibri"/>
                <a:sym typeface="Calibri"/>
              </a:rPr>
              <a:t>andrewmcpherson@cyto.org.uk</a:t>
            </a:r>
            <a:r>
              <a:rPr lang="en-GB" sz="1900">
                <a:latin typeface="Calibri"/>
                <a:ea typeface="Calibri"/>
                <a:cs typeface="Calibri"/>
                <a:sym typeface="Calibri"/>
              </a:rPr>
              <a:t> for more information and a sign-up form.</a:t>
            </a:r>
            <a:endParaRPr sz="1900">
              <a:latin typeface="Calibri"/>
              <a:ea typeface="Calibri"/>
              <a:cs typeface="Calibri"/>
              <a:sym typeface="Calibri"/>
            </a:endParaRPr>
          </a:p>
        </p:txBody>
      </p:sp>
      <p:sp>
        <p:nvSpPr>
          <p:cNvPr id="204" name="Google Shape;204;gd1d6511945_0_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GB"/>
              <a:t>11</a:t>
            </a:fld>
            <a:endParaRPr/>
          </a:p>
        </p:txBody>
      </p:sp>
      <p:pic>
        <p:nvPicPr>
          <p:cNvPr id="205" name="Google Shape;205;gd1d6511945_0_3"/>
          <p:cNvPicPr preferRelativeResize="0"/>
          <p:nvPr/>
        </p:nvPicPr>
        <p:blipFill>
          <a:blip r:embed="rId4">
            <a:alphaModFix/>
          </a:blip>
          <a:stretch>
            <a:fillRect/>
          </a:stretch>
        </p:blipFill>
        <p:spPr>
          <a:xfrm>
            <a:off x="6095700" y="1421550"/>
            <a:ext cx="2781899" cy="2781899"/>
          </a:xfrm>
          <a:prstGeom prst="rect">
            <a:avLst/>
          </a:prstGeom>
          <a:noFill/>
          <a:ln>
            <a:noFill/>
          </a:ln>
        </p:spPr>
      </p:pic>
      <p:sp>
        <p:nvSpPr>
          <p:cNvPr id="206" name="Google Shape;206;gd1d6511945_0_3"/>
          <p:cNvSpPr txBox="1">
            <a:spLocks noGrp="1"/>
          </p:cNvSpPr>
          <p:nvPr>
            <p:ph type="ftr" idx="11"/>
          </p:nvPr>
        </p:nvSpPr>
        <p:spPr>
          <a:xfrm>
            <a:off x="2776050" y="4802675"/>
            <a:ext cx="3591900" cy="253800"/>
          </a:xfrm>
          <a:prstGeom prst="rect">
            <a:avLst/>
          </a:prstGeom>
          <a:noFill/>
          <a:ln>
            <a:noFill/>
          </a:ln>
        </p:spPr>
        <p:txBody>
          <a:bodyPr spcFirstLastPara="1" wrap="square" lIns="68575" tIns="34275" rIns="68575" bIns="34275" anchor="ctr" anchorCtr="0">
            <a:spAutoFit/>
          </a:bodyPr>
          <a:lstStyle/>
          <a:p>
            <a:pPr marL="0" lvl="0" indent="0" algn="ctr" rtl="0">
              <a:lnSpc>
                <a:spcPct val="100000"/>
              </a:lnSpc>
              <a:spcBef>
                <a:spcPts val="0"/>
              </a:spcBef>
              <a:spcAft>
                <a:spcPts val="0"/>
              </a:spcAft>
              <a:buSzPts val="1100"/>
              <a:buNone/>
            </a:pPr>
            <a:r>
              <a:rPr lang="en-GB" sz="1200">
                <a:latin typeface="Calibri"/>
                <a:ea typeface="Calibri"/>
                <a:cs typeface="Calibri"/>
                <a:sym typeface="Calibri"/>
              </a:rPr>
              <a:t>Croydon Climate Action Meetup - 9th February 2022</a:t>
            </a:r>
            <a:endParaRPr sz="1200">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d1d6511945_0_1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90000"/>
              </a:lnSpc>
              <a:spcBef>
                <a:spcPts val="0"/>
              </a:spcBef>
              <a:spcAft>
                <a:spcPts val="0"/>
              </a:spcAft>
              <a:buClr>
                <a:schemeClr val="dk1"/>
              </a:buClr>
              <a:buSzPct val="117857"/>
              <a:buFont typeface="Calibri"/>
              <a:buNone/>
            </a:pPr>
            <a:endParaRPr>
              <a:solidFill>
                <a:srgbClr val="38761D"/>
              </a:solidFill>
              <a:latin typeface="Calibri"/>
              <a:ea typeface="Calibri"/>
              <a:cs typeface="Calibri"/>
              <a:sym typeface="Calibri"/>
            </a:endParaRPr>
          </a:p>
          <a:p>
            <a:pPr marL="0" lvl="0" indent="0" algn="l" rtl="0">
              <a:lnSpc>
                <a:spcPct val="90000"/>
              </a:lnSpc>
              <a:spcBef>
                <a:spcPts val="0"/>
              </a:spcBef>
              <a:spcAft>
                <a:spcPts val="0"/>
              </a:spcAft>
              <a:buClr>
                <a:schemeClr val="dk1"/>
              </a:buClr>
              <a:buSzPct val="117857"/>
              <a:buFont typeface="Calibri"/>
              <a:buNone/>
            </a:pPr>
            <a:r>
              <a:rPr lang="en-GB">
                <a:solidFill>
                  <a:srgbClr val="38761D"/>
                </a:solidFill>
                <a:latin typeface="Calibri"/>
                <a:ea typeface="Calibri"/>
                <a:cs typeface="Calibri"/>
                <a:sym typeface="Calibri"/>
              </a:rPr>
              <a:t>Croydon Youth Theatre Organisation</a:t>
            </a:r>
            <a:endParaRPr>
              <a:solidFill>
                <a:srgbClr val="38761D"/>
              </a:solidFill>
              <a:latin typeface="Calibri"/>
              <a:ea typeface="Calibri"/>
              <a:cs typeface="Calibri"/>
              <a:sym typeface="Calibri"/>
            </a:endParaRPr>
          </a:p>
          <a:p>
            <a:pPr marL="0" lvl="0" indent="0" algn="l" rtl="0">
              <a:lnSpc>
                <a:spcPct val="90000"/>
              </a:lnSpc>
              <a:spcBef>
                <a:spcPts val="0"/>
              </a:spcBef>
              <a:spcAft>
                <a:spcPts val="0"/>
              </a:spcAft>
              <a:buClr>
                <a:schemeClr val="dk1"/>
              </a:buClr>
              <a:buSzPct val="117857"/>
              <a:buFont typeface="Calibri"/>
              <a:buNone/>
            </a:pPr>
            <a:endParaRPr>
              <a:solidFill>
                <a:srgbClr val="38761D"/>
              </a:solidFill>
              <a:latin typeface="Calibri"/>
              <a:ea typeface="Calibri"/>
              <a:cs typeface="Calibri"/>
              <a:sym typeface="Calibri"/>
            </a:endParaRPr>
          </a:p>
        </p:txBody>
      </p:sp>
      <p:pic>
        <p:nvPicPr>
          <p:cNvPr id="212" name="Google Shape;212;gd1d6511945_0_17"/>
          <p:cNvPicPr preferRelativeResize="0"/>
          <p:nvPr/>
        </p:nvPicPr>
        <p:blipFill rotWithShape="1">
          <a:blip r:embed="rId3">
            <a:alphaModFix/>
          </a:blip>
          <a:srcRect/>
          <a:stretch/>
        </p:blipFill>
        <p:spPr>
          <a:xfrm>
            <a:off x="7076950" y="189422"/>
            <a:ext cx="1828224" cy="632899"/>
          </a:xfrm>
          <a:prstGeom prst="rect">
            <a:avLst/>
          </a:prstGeom>
          <a:noFill/>
          <a:ln>
            <a:noFill/>
          </a:ln>
        </p:spPr>
      </p:pic>
      <p:sp>
        <p:nvSpPr>
          <p:cNvPr id="213" name="Google Shape;213;gd1d6511945_0_17"/>
          <p:cNvSpPr txBox="1">
            <a:spLocks noGrp="1"/>
          </p:cNvSpPr>
          <p:nvPr>
            <p:ph type="body" idx="1"/>
          </p:nvPr>
        </p:nvSpPr>
        <p:spPr>
          <a:xfrm>
            <a:off x="395675" y="1107000"/>
            <a:ext cx="8352300" cy="3695700"/>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0"/>
              </a:spcBef>
              <a:spcAft>
                <a:spcPts val="0"/>
              </a:spcAft>
              <a:buNone/>
            </a:pPr>
            <a:r>
              <a:rPr lang="en-GB" sz="1900">
                <a:latin typeface="Calibri"/>
                <a:ea typeface="Calibri"/>
                <a:cs typeface="Calibri"/>
                <a:sym typeface="Calibri"/>
              </a:rPr>
              <a:t>We have been asked to run a two hour workshop with the younger cast on </a:t>
            </a:r>
            <a:r>
              <a:rPr lang="en-GB" sz="1900" b="1">
                <a:latin typeface="Calibri"/>
                <a:ea typeface="Calibri"/>
                <a:cs typeface="Calibri"/>
                <a:sym typeface="Calibri"/>
              </a:rPr>
              <a:t>Saturday 19th February between 2-4pm</a:t>
            </a:r>
            <a:r>
              <a:rPr lang="en-GB" sz="1900">
                <a:latin typeface="Calibri"/>
                <a:ea typeface="Calibri"/>
                <a:cs typeface="Calibri"/>
                <a:sym typeface="Calibri"/>
              </a:rPr>
              <a:t>. </a:t>
            </a:r>
            <a:endParaRPr sz="1900">
              <a:latin typeface="Calibri"/>
              <a:ea typeface="Calibri"/>
              <a:cs typeface="Calibri"/>
              <a:sym typeface="Calibri"/>
            </a:endParaRPr>
          </a:p>
          <a:p>
            <a:pPr marL="0" lvl="0" indent="0" algn="l" rtl="0">
              <a:lnSpc>
                <a:spcPct val="115000"/>
              </a:lnSpc>
              <a:spcBef>
                <a:spcPts val="0"/>
              </a:spcBef>
              <a:spcAft>
                <a:spcPts val="0"/>
              </a:spcAft>
              <a:buNone/>
            </a:pPr>
            <a:r>
              <a:rPr lang="en-GB" sz="1900">
                <a:latin typeface="Calibri"/>
                <a:ea typeface="Calibri"/>
                <a:cs typeface="Calibri"/>
                <a:sym typeface="Calibri"/>
              </a:rPr>
              <a:t>Some of the things we want the cast to unpack are:</a:t>
            </a:r>
            <a:endParaRPr sz="1900">
              <a:latin typeface="Calibri"/>
              <a:ea typeface="Calibri"/>
              <a:cs typeface="Calibri"/>
              <a:sym typeface="Calibri"/>
            </a:endParaRPr>
          </a:p>
          <a:p>
            <a:pPr marL="457200" lvl="0" indent="-349250" algn="l" rtl="0">
              <a:lnSpc>
                <a:spcPct val="115000"/>
              </a:lnSpc>
              <a:spcBef>
                <a:spcPts val="0"/>
              </a:spcBef>
              <a:spcAft>
                <a:spcPts val="0"/>
              </a:spcAft>
              <a:buSzPts val="1900"/>
              <a:buFont typeface="Calibri"/>
              <a:buChar char="●"/>
            </a:pPr>
            <a:r>
              <a:rPr lang="en-GB" sz="1900">
                <a:latin typeface="Calibri"/>
                <a:ea typeface="Calibri"/>
                <a:cs typeface="Calibri"/>
                <a:sym typeface="Calibri"/>
              </a:rPr>
              <a:t>What is it that climate activists are fighting for?</a:t>
            </a:r>
            <a:endParaRPr sz="1900">
              <a:latin typeface="Calibri"/>
              <a:ea typeface="Calibri"/>
              <a:cs typeface="Calibri"/>
              <a:sym typeface="Calibri"/>
            </a:endParaRPr>
          </a:p>
          <a:p>
            <a:pPr marL="457200" lvl="0" indent="-349250" algn="l" rtl="0">
              <a:lnSpc>
                <a:spcPct val="115000"/>
              </a:lnSpc>
              <a:spcBef>
                <a:spcPts val="0"/>
              </a:spcBef>
              <a:spcAft>
                <a:spcPts val="0"/>
              </a:spcAft>
              <a:buSzPts val="1900"/>
              <a:buFont typeface="Calibri"/>
              <a:buChar char="●"/>
            </a:pPr>
            <a:r>
              <a:rPr lang="en-GB" sz="1900">
                <a:latin typeface="Calibri"/>
                <a:ea typeface="Calibri"/>
                <a:cs typeface="Calibri"/>
                <a:sym typeface="Calibri"/>
              </a:rPr>
              <a:t>What motivates activists?</a:t>
            </a:r>
            <a:endParaRPr sz="1900">
              <a:latin typeface="Calibri"/>
              <a:ea typeface="Calibri"/>
              <a:cs typeface="Calibri"/>
              <a:sym typeface="Calibri"/>
            </a:endParaRPr>
          </a:p>
          <a:p>
            <a:pPr marL="457200" lvl="0" indent="-349250" algn="l" rtl="0">
              <a:lnSpc>
                <a:spcPct val="115000"/>
              </a:lnSpc>
              <a:spcBef>
                <a:spcPts val="0"/>
              </a:spcBef>
              <a:spcAft>
                <a:spcPts val="0"/>
              </a:spcAft>
              <a:buSzPts val="1900"/>
              <a:buFont typeface="Calibri"/>
              <a:buChar char="●"/>
            </a:pPr>
            <a:r>
              <a:rPr lang="en-GB" sz="1900">
                <a:latin typeface="Calibri"/>
                <a:ea typeface="Calibri"/>
                <a:cs typeface="Calibri"/>
                <a:sym typeface="Calibri"/>
              </a:rPr>
              <a:t>The difference between violent and non-violent activism?</a:t>
            </a:r>
            <a:endParaRPr sz="1900">
              <a:latin typeface="Calibri"/>
              <a:ea typeface="Calibri"/>
              <a:cs typeface="Calibri"/>
              <a:sym typeface="Calibri"/>
            </a:endParaRPr>
          </a:p>
          <a:p>
            <a:pPr marL="457200" lvl="0" indent="-349250" algn="l" rtl="0">
              <a:lnSpc>
                <a:spcPct val="115000"/>
              </a:lnSpc>
              <a:spcBef>
                <a:spcPts val="0"/>
              </a:spcBef>
              <a:spcAft>
                <a:spcPts val="0"/>
              </a:spcAft>
              <a:buSzPts val="1900"/>
              <a:buFont typeface="Calibri"/>
              <a:buChar char="●"/>
            </a:pPr>
            <a:r>
              <a:rPr lang="en-GB" sz="1900">
                <a:latin typeface="Calibri"/>
                <a:ea typeface="Calibri"/>
                <a:cs typeface="Calibri"/>
                <a:sym typeface="Calibri"/>
              </a:rPr>
              <a:t>What's going to happen if nothing changes?</a:t>
            </a:r>
            <a:endParaRPr sz="1900">
              <a:latin typeface="Calibri"/>
              <a:ea typeface="Calibri"/>
              <a:cs typeface="Calibri"/>
              <a:sym typeface="Calibri"/>
            </a:endParaRPr>
          </a:p>
          <a:p>
            <a:pPr marL="457200" lvl="0" indent="-349250" algn="l" rtl="0">
              <a:lnSpc>
                <a:spcPct val="115000"/>
              </a:lnSpc>
              <a:spcBef>
                <a:spcPts val="0"/>
              </a:spcBef>
              <a:spcAft>
                <a:spcPts val="0"/>
              </a:spcAft>
              <a:buSzPts val="1900"/>
              <a:buFont typeface="Calibri"/>
              <a:buChar char="●"/>
            </a:pPr>
            <a:r>
              <a:rPr lang="en-GB" sz="1900">
                <a:latin typeface="Calibri"/>
                <a:ea typeface="Calibri"/>
                <a:cs typeface="Calibri"/>
                <a:sym typeface="Calibri"/>
              </a:rPr>
              <a:t>And what are some of the things they could be doing to help protect the planet?</a:t>
            </a:r>
            <a:endParaRPr sz="1900">
              <a:latin typeface="Calibri"/>
              <a:ea typeface="Calibri"/>
              <a:cs typeface="Calibri"/>
              <a:sym typeface="Calibri"/>
            </a:endParaRPr>
          </a:p>
          <a:p>
            <a:pPr marL="0" lvl="0" indent="0" algn="l" rtl="0">
              <a:lnSpc>
                <a:spcPct val="115000"/>
              </a:lnSpc>
              <a:spcBef>
                <a:spcPts val="0"/>
              </a:spcBef>
              <a:spcAft>
                <a:spcPts val="0"/>
              </a:spcAft>
              <a:buNone/>
            </a:pPr>
            <a:r>
              <a:rPr lang="en-GB" sz="2260">
                <a:solidFill>
                  <a:srgbClr val="FF0000"/>
                </a:solidFill>
                <a:latin typeface="Calibri"/>
                <a:ea typeface="Calibri"/>
                <a:cs typeface="Calibri"/>
                <a:sym typeface="Calibri"/>
              </a:rPr>
              <a:t>CCA Members’ Actions: </a:t>
            </a:r>
            <a:r>
              <a:rPr lang="en-GB" sz="1900" b="1">
                <a:highlight>
                  <a:schemeClr val="lt1"/>
                </a:highlight>
                <a:latin typeface="Calibri"/>
                <a:ea typeface="Calibri"/>
                <a:cs typeface="Calibri"/>
                <a:sym typeface="Calibri"/>
              </a:rPr>
              <a:t>Is anyone free and willing to help Connie &amp; Anna run the workshop?</a:t>
            </a:r>
            <a:endParaRPr sz="1900" b="1">
              <a:highlight>
                <a:schemeClr val="lt1"/>
              </a:highlight>
              <a:latin typeface="Calibri"/>
              <a:ea typeface="Calibri"/>
              <a:cs typeface="Calibri"/>
              <a:sym typeface="Calibri"/>
            </a:endParaRPr>
          </a:p>
        </p:txBody>
      </p:sp>
      <p:sp>
        <p:nvSpPr>
          <p:cNvPr id="214" name="Google Shape;214;gd1d6511945_0_1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GB"/>
              <a:t>12</a:t>
            </a:fld>
            <a:endParaRPr/>
          </a:p>
        </p:txBody>
      </p:sp>
      <p:sp>
        <p:nvSpPr>
          <p:cNvPr id="215" name="Google Shape;215;gd1d6511945_0_17"/>
          <p:cNvSpPr txBox="1">
            <a:spLocks noGrp="1"/>
          </p:cNvSpPr>
          <p:nvPr>
            <p:ph type="ftr" idx="11"/>
          </p:nvPr>
        </p:nvSpPr>
        <p:spPr>
          <a:xfrm>
            <a:off x="2776050" y="4802675"/>
            <a:ext cx="3591900" cy="253800"/>
          </a:xfrm>
          <a:prstGeom prst="rect">
            <a:avLst/>
          </a:prstGeom>
          <a:noFill/>
          <a:ln>
            <a:noFill/>
          </a:ln>
        </p:spPr>
        <p:txBody>
          <a:bodyPr spcFirstLastPara="1" wrap="square" lIns="68575" tIns="34275" rIns="68575" bIns="34275" anchor="ctr" anchorCtr="0">
            <a:spAutoFit/>
          </a:bodyPr>
          <a:lstStyle/>
          <a:p>
            <a:pPr marL="0" lvl="0" indent="0" algn="ctr" rtl="0">
              <a:lnSpc>
                <a:spcPct val="100000"/>
              </a:lnSpc>
              <a:spcBef>
                <a:spcPts val="0"/>
              </a:spcBef>
              <a:spcAft>
                <a:spcPts val="0"/>
              </a:spcAft>
              <a:buSzPts val="1100"/>
              <a:buNone/>
            </a:pPr>
            <a:r>
              <a:rPr lang="en-GB" sz="1200">
                <a:latin typeface="Calibri"/>
                <a:ea typeface="Calibri"/>
                <a:cs typeface="Calibri"/>
                <a:sym typeface="Calibri"/>
              </a:rPr>
              <a:t>Croydon Climate Action Meetup - 9th February 2022</a:t>
            </a:r>
            <a:endParaRPr sz="120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d1d6511945_0_30"/>
          <p:cNvSpPr txBox="1">
            <a:spLocks noGrp="1"/>
          </p:cNvSpPr>
          <p:nvPr>
            <p:ph type="title"/>
          </p:nvPr>
        </p:nvSpPr>
        <p:spPr>
          <a:xfrm>
            <a:off x="628650" y="8769"/>
            <a:ext cx="7886700" cy="994200"/>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90000"/>
              </a:lnSpc>
              <a:spcBef>
                <a:spcPts val="0"/>
              </a:spcBef>
              <a:spcAft>
                <a:spcPts val="0"/>
              </a:spcAft>
              <a:buClr>
                <a:schemeClr val="dk1"/>
              </a:buClr>
              <a:buSzPct val="117857"/>
              <a:buFont typeface="Calibri"/>
              <a:buNone/>
            </a:pPr>
            <a:endParaRPr>
              <a:solidFill>
                <a:srgbClr val="38761D"/>
              </a:solidFill>
              <a:latin typeface="Calibri"/>
              <a:ea typeface="Calibri"/>
              <a:cs typeface="Calibri"/>
              <a:sym typeface="Calibri"/>
            </a:endParaRPr>
          </a:p>
          <a:p>
            <a:pPr marL="0" lvl="0" indent="0" algn="l" rtl="0">
              <a:lnSpc>
                <a:spcPct val="90000"/>
              </a:lnSpc>
              <a:spcBef>
                <a:spcPts val="0"/>
              </a:spcBef>
              <a:spcAft>
                <a:spcPts val="0"/>
              </a:spcAft>
              <a:buClr>
                <a:schemeClr val="dk1"/>
              </a:buClr>
              <a:buSzPct val="117857"/>
              <a:buFont typeface="Calibri"/>
              <a:buNone/>
            </a:pPr>
            <a:r>
              <a:rPr lang="en-GB">
                <a:solidFill>
                  <a:srgbClr val="38761D"/>
                </a:solidFill>
                <a:latin typeface="Calibri"/>
                <a:ea typeface="Calibri"/>
                <a:cs typeface="Calibri"/>
                <a:sym typeface="Calibri"/>
              </a:rPr>
              <a:t>Feed Our Future</a:t>
            </a:r>
            <a:endParaRPr>
              <a:solidFill>
                <a:srgbClr val="38761D"/>
              </a:solidFill>
              <a:latin typeface="Calibri"/>
              <a:ea typeface="Calibri"/>
              <a:cs typeface="Calibri"/>
              <a:sym typeface="Calibri"/>
            </a:endParaRPr>
          </a:p>
          <a:p>
            <a:pPr marL="0" lvl="0" indent="0" algn="l" rtl="0">
              <a:lnSpc>
                <a:spcPct val="90000"/>
              </a:lnSpc>
              <a:spcBef>
                <a:spcPts val="0"/>
              </a:spcBef>
              <a:spcAft>
                <a:spcPts val="0"/>
              </a:spcAft>
              <a:buClr>
                <a:schemeClr val="dk1"/>
              </a:buClr>
              <a:buSzPct val="117857"/>
              <a:buFont typeface="Calibri"/>
              <a:buNone/>
            </a:pPr>
            <a:endParaRPr>
              <a:solidFill>
                <a:srgbClr val="38761D"/>
              </a:solidFill>
              <a:latin typeface="Calibri"/>
              <a:ea typeface="Calibri"/>
              <a:cs typeface="Calibri"/>
              <a:sym typeface="Calibri"/>
            </a:endParaRPr>
          </a:p>
        </p:txBody>
      </p:sp>
      <p:pic>
        <p:nvPicPr>
          <p:cNvPr id="221" name="Google Shape;221;gd1d6511945_0_30"/>
          <p:cNvPicPr preferRelativeResize="0"/>
          <p:nvPr/>
        </p:nvPicPr>
        <p:blipFill rotWithShape="1">
          <a:blip r:embed="rId3">
            <a:alphaModFix/>
          </a:blip>
          <a:srcRect/>
          <a:stretch/>
        </p:blipFill>
        <p:spPr>
          <a:xfrm>
            <a:off x="7076950" y="189422"/>
            <a:ext cx="1828224" cy="632899"/>
          </a:xfrm>
          <a:prstGeom prst="rect">
            <a:avLst/>
          </a:prstGeom>
          <a:noFill/>
          <a:ln>
            <a:noFill/>
          </a:ln>
        </p:spPr>
      </p:pic>
      <p:sp>
        <p:nvSpPr>
          <p:cNvPr id="222" name="Google Shape;222;gd1d6511945_0_3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GB"/>
              <a:t>13</a:t>
            </a:fld>
            <a:endParaRPr/>
          </a:p>
        </p:txBody>
      </p:sp>
      <p:sp>
        <p:nvSpPr>
          <p:cNvPr id="223" name="Google Shape;223;gd1d6511945_0_30"/>
          <p:cNvSpPr txBox="1">
            <a:spLocks noGrp="1"/>
          </p:cNvSpPr>
          <p:nvPr>
            <p:ph type="ftr" idx="11"/>
          </p:nvPr>
        </p:nvSpPr>
        <p:spPr>
          <a:xfrm>
            <a:off x="2776050" y="4802675"/>
            <a:ext cx="3591900" cy="253800"/>
          </a:xfrm>
          <a:prstGeom prst="rect">
            <a:avLst/>
          </a:prstGeom>
          <a:noFill/>
          <a:ln>
            <a:noFill/>
          </a:ln>
        </p:spPr>
        <p:txBody>
          <a:bodyPr spcFirstLastPara="1" wrap="square" lIns="68575" tIns="34275" rIns="68575" bIns="34275" anchor="ctr" anchorCtr="0">
            <a:spAutoFit/>
          </a:bodyPr>
          <a:lstStyle/>
          <a:p>
            <a:pPr marL="0" lvl="0" indent="0" algn="ctr" rtl="0">
              <a:lnSpc>
                <a:spcPct val="100000"/>
              </a:lnSpc>
              <a:spcBef>
                <a:spcPts val="0"/>
              </a:spcBef>
              <a:spcAft>
                <a:spcPts val="0"/>
              </a:spcAft>
              <a:buSzPts val="1100"/>
              <a:buNone/>
            </a:pPr>
            <a:r>
              <a:rPr lang="en-GB" sz="1200">
                <a:latin typeface="Calibri"/>
                <a:ea typeface="Calibri"/>
                <a:cs typeface="Calibri"/>
                <a:sym typeface="Calibri"/>
              </a:rPr>
              <a:t>Croydon Climate Action Meetup - 9th February 2022</a:t>
            </a:r>
            <a:endParaRPr sz="1200">
              <a:latin typeface="Calibri"/>
              <a:ea typeface="Calibri"/>
              <a:cs typeface="Calibri"/>
              <a:sym typeface="Calibri"/>
            </a:endParaRPr>
          </a:p>
        </p:txBody>
      </p:sp>
      <p:sp>
        <p:nvSpPr>
          <p:cNvPr id="224" name="Google Shape;224;gd1d6511945_0_30"/>
          <p:cNvSpPr txBox="1">
            <a:spLocks noGrp="1"/>
          </p:cNvSpPr>
          <p:nvPr>
            <p:ph type="body" idx="1"/>
          </p:nvPr>
        </p:nvSpPr>
        <p:spPr>
          <a:xfrm>
            <a:off x="395850" y="822325"/>
            <a:ext cx="8352300" cy="3855300"/>
          </a:xfrm>
          <a:prstGeom prst="rect">
            <a:avLst/>
          </a:prstGeom>
          <a:noFill/>
          <a:ln>
            <a:noFill/>
          </a:ln>
        </p:spPr>
        <p:txBody>
          <a:bodyPr spcFirstLastPara="1" wrap="square" lIns="68575" tIns="34275" rIns="68575" bIns="34275" anchor="t" anchorCtr="0">
            <a:noAutofit/>
          </a:bodyPr>
          <a:lstStyle/>
          <a:p>
            <a:pPr marL="457200" lvl="0" indent="-342900" algn="l" rtl="0">
              <a:lnSpc>
                <a:spcPct val="115000"/>
              </a:lnSpc>
              <a:spcBef>
                <a:spcPts val="0"/>
              </a:spcBef>
              <a:spcAft>
                <a:spcPts val="0"/>
              </a:spcAft>
              <a:buSzPts val="1800"/>
              <a:buFont typeface="Calibri"/>
              <a:buChar char="●"/>
            </a:pPr>
            <a:r>
              <a:rPr lang="en-GB" sz="2200">
                <a:latin typeface="Calibri"/>
                <a:ea typeface="Calibri"/>
                <a:cs typeface="Calibri"/>
                <a:sym typeface="Calibri"/>
              </a:rPr>
              <a:t>The campaign is back up and running, being run by Alex Jamieson!</a:t>
            </a:r>
            <a:endParaRPr sz="2200">
              <a:latin typeface="Calibri"/>
              <a:ea typeface="Calibri"/>
              <a:cs typeface="Calibri"/>
              <a:sym typeface="Calibri"/>
            </a:endParaRPr>
          </a:p>
          <a:p>
            <a:pPr marL="457200" lvl="0" indent="-368300" algn="l" rtl="0">
              <a:lnSpc>
                <a:spcPct val="115000"/>
              </a:lnSpc>
              <a:spcBef>
                <a:spcPts val="0"/>
              </a:spcBef>
              <a:spcAft>
                <a:spcPts val="0"/>
              </a:spcAft>
              <a:buSzPts val="2200"/>
              <a:buFont typeface="Calibri"/>
              <a:buChar char="●"/>
            </a:pPr>
            <a:r>
              <a:rPr lang="en-GB" sz="2200" b="1">
                <a:latin typeface="Calibri"/>
                <a:ea typeface="Calibri"/>
                <a:cs typeface="Calibri"/>
                <a:sym typeface="Calibri"/>
              </a:rPr>
              <a:t>We are asking Croydon Council to encourage and work with schools to move to plant-based menus, and serve plant-based meals at Council meetings.</a:t>
            </a:r>
            <a:endParaRPr sz="2200" b="1">
              <a:latin typeface="Calibri"/>
              <a:ea typeface="Calibri"/>
              <a:cs typeface="Calibri"/>
              <a:sym typeface="Calibri"/>
            </a:endParaRPr>
          </a:p>
          <a:p>
            <a:pPr marL="457200" lvl="0" indent="-368300" algn="l" rtl="0">
              <a:lnSpc>
                <a:spcPct val="115000"/>
              </a:lnSpc>
              <a:spcBef>
                <a:spcPts val="0"/>
              </a:spcBef>
              <a:spcAft>
                <a:spcPts val="0"/>
              </a:spcAft>
              <a:buSzPts val="2200"/>
              <a:buFont typeface="Calibri"/>
              <a:buChar char="●"/>
            </a:pPr>
            <a:r>
              <a:rPr lang="en-GB" sz="2200">
                <a:latin typeface="Calibri"/>
                <a:ea typeface="Calibri"/>
                <a:cs typeface="Calibri"/>
                <a:sym typeface="Calibri"/>
              </a:rPr>
              <a:t>Alex has prepared a whole presentation too which you can see </a:t>
            </a:r>
            <a:r>
              <a:rPr lang="en-GB" sz="2200" u="sng">
                <a:solidFill>
                  <a:schemeClr val="hlink"/>
                </a:solidFill>
                <a:latin typeface="Calibri"/>
                <a:ea typeface="Calibri"/>
                <a:cs typeface="Calibri"/>
                <a:sym typeface="Calibri"/>
                <a:hlinkClick r:id="rId4"/>
              </a:rPr>
              <a:t>here</a:t>
            </a:r>
            <a:r>
              <a:rPr lang="en-GB" sz="2200">
                <a:latin typeface="Calibri"/>
                <a:ea typeface="Calibri"/>
                <a:cs typeface="Calibri"/>
                <a:sym typeface="Calibri"/>
              </a:rPr>
              <a:t>, Connie has added a couple of the main slides in this presentation.</a:t>
            </a:r>
            <a:endParaRPr sz="2200">
              <a:latin typeface="Calibri"/>
              <a:ea typeface="Calibri"/>
              <a:cs typeface="Calibri"/>
              <a:sym typeface="Calibri"/>
            </a:endParaRPr>
          </a:p>
          <a:p>
            <a:pPr marL="457200" lvl="0" indent="0" algn="l" rtl="0">
              <a:lnSpc>
                <a:spcPct val="115000"/>
              </a:lnSpc>
              <a:spcBef>
                <a:spcPts val="0"/>
              </a:spcBef>
              <a:spcAft>
                <a:spcPts val="0"/>
              </a:spcAft>
              <a:buNone/>
            </a:pPr>
            <a:endParaRPr sz="230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1118f8f0b7d_0_6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GB">
                <a:solidFill>
                  <a:srgbClr val="38761D"/>
                </a:solidFill>
              </a:rPr>
              <a:t>Councils and Schools </a:t>
            </a:r>
            <a:endParaRPr>
              <a:solidFill>
                <a:srgbClr val="38761D"/>
              </a:solidFill>
            </a:endParaRPr>
          </a:p>
        </p:txBody>
      </p:sp>
      <p:sp>
        <p:nvSpPr>
          <p:cNvPr id="230" name="Google Shape;230;g1118f8f0b7d_0_6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GB" sz="1700">
                <a:solidFill>
                  <a:srgbClr val="000000"/>
                </a:solidFill>
                <a:latin typeface="Arial"/>
                <a:ea typeface="Arial"/>
                <a:cs typeface="Arial"/>
                <a:sym typeface="Arial"/>
              </a:rPr>
              <a:t>Many of us will have seen they recent film “Don’t Look Up” </a:t>
            </a:r>
            <a:endParaRPr sz="1700">
              <a:solidFill>
                <a:srgbClr val="000000"/>
              </a:solidFill>
              <a:latin typeface="Arial"/>
              <a:ea typeface="Arial"/>
              <a:cs typeface="Arial"/>
              <a:sym typeface="Arial"/>
            </a:endParaRPr>
          </a:p>
          <a:p>
            <a:pPr marL="0" lvl="0" indent="0" algn="l" rtl="0">
              <a:lnSpc>
                <a:spcPct val="115000"/>
              </a:lnSpc>
              <a:spcBef>
                <a:spcPts val="1200"/>
              </a:spcBef>
              <a:spcAft>
                <a:spcPts val="0"/>
              </a:spcAft>
              <a:buSzPts val="1800"/>
              <a:buNone/>
            </a:pPr>
            <a:r>
              <a:rPr lang="en-GB" sz="1700">
                <a:solidFill>
                  <a:srgbClr val="000000"/>
                </a:solidFill>
                <a:latin typeface="Arial"/>
                <a:ea typeface="Arial"/>
                <a:cs typeface="Arial"/>
                <a:sym typeface="Arial"/>
              </a:rPr>
              <a:t>It isn’t a comet heading for us, but a </a:t>
            </a:r>
            <a:r>
              <a:rPr lang="en-GB" sz="2000" b="1">
                <a:solidFill>
                  <a:srgbClr val="000000"/>
                </a:solidFill>
                <a:latin typeface="Arial"/>
                <a:ea typeface="Arial"/>
                <a:cs typeface="Arial"/>
                <a:sym typeface="Arial"/>
              </a:rPr>
              <a:t>climate emergency</a:t>
            </a:r>
            <a:r>
              <a:rPr lang="en-GB" sz="1700">
                <a:solidFill>
                  <a:srgbClr val="000000"/>
                </a:solidFill>
                <a:latin typeface="Arial"/>
                <a:ea typeface="Arial"/>
                <a:cs typeface="Arial"/>
                <a:sym typeface="Arial"/>
              </a:rPr>
              <a:t>, and it is already here. </a:t>
            </a:r>
            <a:endParaRPr sz="1700">
              <a:solidFill>
                <a:srgbClr val="000000"/>
              </a:solidFill>
              <a:latin typeface="Arial"/>
              <a:ea typeface="Arial"/>
              <a:cs typeface="Arial"/>
              <a:sym typeface="Arial"/>
            </a:endParaRPr>
          </a:p>
          <a:p>
            <a:pPr marL="0" lvl="0" indent="0" algn="l" rtl="0">
              <a:lnSpc>
                <a:spcPct val="115000"/>
              </a:lnSpc>
              <a:spcBef>
                <a:spcPts val="1200"/>
              </a:spcBef>
              <a:spcAft>
                <a:spcPts val="0"/>
              </a:spcAft>
              <a:buSzPts val="1800"/>
              <a:buNone/>
            </a:pPr>
            <a:r>
              <a:rPr lang="en-GB" sz="1700">
                <a:solidFill>
                  <a:srgbClr val="000000"/>
                </a:solidFill>
                <a:latin typeface="Arial"/>
                <a:ea typeface="Arial"/>
                <a:cs typeface="Arial"/>
                <a:sym typeface="Arial"/>
              </a:rPr>
              <a:t>We still have a few years to work together to deal with enormity of the problems we face as a community, country, and planet.</a:t>
            </a:r>
            <a:endParaRPr sz="1700">
              <a:solidFill>
                <a:srgbClr val="000000"/>
              </a:solidFill>
              <a:latin typeface="Arial"/>
              <a:ea typeface="Arial"/>
              <a:cs typeface="Arial"/>
              <a:sym typeface="Arial"/>
            </a:endParaRPr>
          </a:p>
          <a:p>
            <a:pPr marL="0" lvl="0" indent="0" algn="l" rtl="0">
              <a:lnSpc>
                <a:spcPct val="115000"/>
              </a:lnSpc>
              <a:spcBef>
                <a:spcPts val="1200"/>
              </a:spcBef>
              <a:spcAft>
                <a:spcPts val="0"/>
              </a:spcAft>
              <a:buSzPts val="1800"/>
              <a:buNone/>
            </a:pPr>
            <a:r>
              <a:rPr lang="en-GB" sz="1700">
                <a:solidFill>
                  <a:srgbClr val="000000"/>
                </a:solidFill>
                <a:latin typeface="Arial"/>
                <a:ea typeface="Arial"/>
                <a:cs typeface="Arial"/>
                <a:sym typeface="Arial"/>
              </a:rPr>
              <a:t>So how do we find </a:t>
            </a:r>
            <a:r>
              <a:rPr lang="en-GB" sz="2000" b="1">
                <a:solidFill>
                  <a:srgbClr val="000000"/>
                </a:solidFill>
                <a:latin typeface="Arial"/>
                <a:ea typeface="Arial"/>
                <a:cs typeface="Arial"/>
                <a:sym typeface="Arial"/>
              </a:rPr>
              <a:t>impactful, measurable solutions</a:t>
            </a:r>
            <a:r>
              <a:rPr lang="en-GB" sz="1700">
                <a:solidFill>
                  <a:srgbClr val="000000"/>
                </a:solidFill>
                <a:latin typeface="Arial"/>
                <a:ea typeface="Arial"/>
                <a:cs typeface="Arial"/>
                <a:sym typeface="Arial"/>
              </a:rPr>
              <a:t> to our most pressing climate, health and environmental problems whilst upholding our ethical obligation to protect animals and biodiversity?</a:t>
            </a:r>
            <a:endParaRPr sz="1700">
              <a:solidFill>
                <a:srgbClr val="000000"/>
              </a:solidFill>
              <a:latin typeface="Arial"/>
              <a:ea typeface="Arial"/>
              <a:cs typeface="Arial"/>
              <a:sym typeface="Arial"/>
            </a:endParaRPr>
          </a:p>
          <a:p>
            <a:pPr marL="0" lvl="0" indent="0" algn="l" rtl="0">
              <a:lnSpc>
                <a:spcPct val="115000"/>
              </a:lnSpc>
              <a:spcBef>
                <a:spcPts val="1200"/>
              </a:spcBef>
              <a:spcAft>
                <a:spcPts val="1200"/>
              </a:spcAft>
              <a:buSzPts val="1800"/>
              <a:buNone/>
            </a:pPr>
            <a:endParaRPr sz="1700">
              <a:solidFill>
                <a:srgbClr val="000000"/>
              </a:solidFill>
              <a:latin typeface="Arial"/>
              <a:ea typeface="Arial"/>
              <a:cs typeface="Arial"/>
              <a:sym typeface="Arial"/>
            </a:endParaRPr>
          </a:p>
        </p:txBody>
      </p:sp>
      <p:pic>
        <p:nvPicPr>
          <p:cNvPr id="231" name="Google Shape;231;g1118f8f0b7d_0_62"/>
          <p:cNvPicPr preferRelativeResize="0"/>
          <p:nvPr/>
        </p:nvPicPr>
        <p:blipFill rotWithShape="1">
          <a:blip r:embed="rId3">
            <a:alphaModFix amt="21000"/>
          </a:blip>
          <a:srcRect/>
          <a:stretch/>
        </p:blipFill>
        <p:spPr>
          <a:xfrm>
            <a:off x="2314575" y="314325"/>
            <a:ext cx="4514850" cy="4514850"/>
          </a:xfrm>
          <a:prstGeom prst="rect">
            <a:avLst/>
          </a:prstGeom>
          <a:noFill/>
          <a:ln>
            <a:noFill/>
          </a:ln>
        </p:spPr>
      </p:pic>
      <p:sp>
        <p:nvSpPr>
          <p:cNvPr id="232" name="Google Shape;232;g1118f8f0b7d_0_62"/>
          <p:cNvSpPr txBox="1">
            <a:spLocks noGrp="1"/>
          </p:cNvSpPr>
          <p:nvPr>
            <p:ph type="ftr" idx="11"/>
          </p:nvPr>
        </p:nvSpPr>
        <p:spPr>
          <a:xfrm>
            <a:off x="2776050" y="4802675"/>
            <a:ext cx="3591900" cy="253800"/>
          </a:xfrm>
          <a:prstGeom prst="rect">
            <a:avLst/>
          </a:prstGeom>
          <a:noFill/>
          <a:ln>
            <a:noFill/>
          </a:ln>
        </p:spPr>
        <p:txBody>
          <a:bodyPr spcFirstLastPara="1" wrap="square" lIns="68575" tIns="34275" rIns="68575" bIns="34275" anchor="ctr" anchorCtr="0">
            <a:spAutoFit/>
          </a:bodyPr>
          <a:lstStyle/>
          <a:p>
            <a:pPr marL="0" lvl="0" indent="0" algn="ctr" rtl="0">
              <a:lnSpc>
                <a:spcPct val="100000"/>
              </a:lnSpc>
              <a:spcBef>
                <a:spcPts val="0"/>
              </a:spcBef>
              <a:spcAft>
                <a:spcPts val="0"/>
              </a:spcAft>
              <a:buSzPts val="1100"/>
              <a:buNone/>
            </a:pPr>
            <a:r>
              <a:rPr lang="en-GB" sz="1200">
                <a:latin typeface="Calibri"/>
                <a:ea typeface="Calibri"/>
                <a:cs typeface="Calibri"/>
                <a:sym typeface="Calibri"/>
              </a:rPr>
              <a:t>Croydon Climate Action Meetup - 9th February 2022</a:t>
            </a:r>
            <a:endParaRPr sz="1200">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g1118f8f0b7d_0_123"/>
          <p:cNvPicPr preferRelativeResize="0"/>
          <p:nvPr/>
        </p:nvPicPr>
        <p:blipFill rotWithShape="1">
          <a:blip r:embed="rId3">
            <a:alphaModFix amt="29000"/>
          </a:blip>
          <a:srcRect/>
          <a:stretch/>
        </p:blipFill>
        <p:spPr>
          <a:xfrm>
            <a:off x="2318748" y="60650"/>
            <a:ext cx="4506504" cy="5143499"/>
          </a:xfrm>
          <a:prstGeom prst="rect">
            <a:avLst/>
          </a:prstGeom>
          <a:noFill/>
          <a:ln>
            <a:noFill/>
          </a:ln>
        </p:spPr>
      </p:pic>
      <p:sp>
        <p:nvSpPr>
          <p:cNvPr id="238" name="Google Shape;238;g1118f8f0b7d_0_123"/>
          <p:cNvSpPr txBox="1">
            <a:spLocks noGrp="1"/>
          </p:cNvSpPr>
          <p:nvPr>
            <p:ph type="body" idx="1"/>
          </p:nvPr>
        </p:nvSpPr>
        <p:spPr>
          <a:xfrm>
            <a:off x="262150" y="1063925"/>
            <a:ext cx="8520600" cy="3901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605"/>
              <a:buNone/>
            </a:pPr>
            <a:r>
              <a:rPr lang="en-GB" sz="1580">
                <a:solidFill>
                  <a:srgbClr val="000000"/>
                </a:solidFill>
                <a:latin typeface="Arial"/>
                <a:ea typeface="Arial"/>
                <a:cs typeface="Arial"/>
                <a:sym typeface="Arial"/>
              </a:rPr>
              <a:t>Simply including more </a:t>
            </a:r>
            <a:r>
              <a:rPr lang="en-GB" sz="1979" b="1">
                <a:solidFill>
                  <a:srgbClr val="000000"/>
                </a:solidFill>
                <a:latin typeface="Arial"/>
                <a:ea typeface="Arial"/>
                <a:cs typeface="Arial"/>
                <a:sym typeface="Arial"/>
              </a:rPr>
              <a:t>healthy plant based options</a:t>
            </a:r>
            <a:r>
              <a:rPr lang="en-GB" sz="1580">
                <a:solidFill>
                  <a:srgbClr val="000000"/>
                </a:solidFill>
                <a:latin typeface="Arial"/>
                <a:ea typeface="Arial"/>
                <a:cs typeface="Arial"/>
                <a:sym typeface="Arial"/>
              </a:rPr>
              <a:t> on the school menu, and switching to plant based for council events has an immediate positive impact.</a:t>
            </a:r>
            <a:endParaRPr sz="1580">
              <a:solidFill>
                <a:srgbClr val="000000"/>
              </a:solidFill>
              <a:latin typeface="Arial"/>
              <a:ea typeface="Arial"/>
              <a:cs typeface="Arial"/>
              <a:sym typeface="Arial"/>
            </a:endParaRPr>
          </a:p>
          <a:p>
            <a:pPr marL="0" lvl="0" indent="0" algn="l" rtl="0">
              <a:lnSpc>
                <a:spcPct val="115000"/>
              </a:lnSpc>
              <a:spcBef>
                <a:spcPts val="1200"/>
              </a:spcBef>
              <a:spcAft>
                <a:spcPts val="0"/>
              </a:spcAft>
              <a:buSzPts val="605"/>
              <a:buNone/>
            </a:pPr>
            <a:r>
              <a:rPr lang="en-GB" sz="1580">
                <a:solidFill>
                  <a:srgbClr val="000000"/>
                </a:solidFill>
                <a:latin typeface="Arial"/>
                <a:ea typeface="Arial"/>
                <a:cs typeface="Arial"/>
                <a:sym typeface="Arial"/>
              </a:rPr>
              <a:t>It massively reduces the council’s carbon footprint, improves the availability of fruit and veg for the 82% of UK children who don’t get their 5 a day, with more fibre and plant based food reducing the risk of childhood obesity and other diseases.</a:t>
            </a:r>
            <a:endParaRPr sz="1580">
              <a:solidFill>
                <a:srgbClr val="000000"/>
              </a:solidFill>
              <a:latin typeface="Arial"/>
              <a:ea typeface="Arial"/>
              <a:cs typeface="Arial"/>
              <a:sym typeface="Arial"/>
            </a:endParaRPr>
          </a:p>
          <a:p>
            <a:pPr marL="0" lvl="0" indent="0" algn="l" rtl="0">
              <a:lnSpc>
                <a:spcPct val="115000"/>
              </a:lnSpc>
              <a:spcBef>
                <a:spcPts val="1200"/>
              </a:spcBef>
              <a:spcAft>
                <a:spcPts val="0"/>
              </a:spcAft>
              <a:buSzPts val="605"/>
              <a:buNone/>
            </a:pPr>
            <a:r>
              <a:rPr lang="en-GB" sz="1580">
                <a:solidFill>
                  <a:srgbClr val="000000"/>
                </a:solidFill>
                <a:latin typeface="Arial"/>
                <a:ea typeface="Arial"/>
                <a:cs typeface="Arial"/>
                <a:sym typeface="Arial"/>
              </a:rPr>
              <a:t>Enfield, Leeds and Lewisham councils have made the switch. Our council needs to move next, so please sign the petition and let your MP know your thoughts- if enough of us demand this, we will make a huge difference. Thank you!</a:t>
            </a:r>
            <a:endParaRPr sz="1580">
              <a:solidFill>
                <a:srgbClr val="000000"/>
              </a:solidFill>
              <a:latin typeface="Arial"/>
              <a:ea typeface="Arial"/>
              <a:cs typeface="Arial"/>
              <a:sym typeface="Arial"/>
            </a:endParaRPr>
          </a:p>
          <a:p>
            <a:pPr marL="0" lvl="0" indent="0" algn="l" rtl="0">
              <a:lnSpc>
                <a:spcPct val="115000"/>
              </a:lnSpc>
              <a:spcBef>
                <a:spcPts val="1200"/>
              </a:spcBef>
              <a:spcAft>
                <a:spcPts val="0"/>
              </a:spcAft>
              <a:buSzPts val="605"/>
              <a:buNone/>
            </a:pPr>
            <a:endParaRPr sz="1580">
              <a:solidFill>
                <a:srgbClr val="000000"/>
              </a:solidFill>
              <a:latin typeface="Arial"/>
              <a:ea typeface="Arial"/>
              <a:cs typeface="Arial"/>
              <a:sym typeface="Arial"/>
            </a:endParaRPr>
          </a:p>
          <a:p>
            <a:pPr marL="0" lvl="0" indent="0" algn="l" rtl="0">
              <a:spcBef>
                <a:spcPts val="0"/>
              </a:spcBef>
              <a:spcAft>
                <a:spcPts val="0"/>
              </a:spcAft>
              <a:buNone/>
            </a:pPr>
            <a:r>
              <a:rPr lang="en-GB" sz="1760">
                <a:solidFill>
                  <a:srgbClr val="FF0000"/>
                </a:solidFill>
                <a:latin typeface="Calibri"/>
                <a:ea typeface="Calibri"/>
                <a:cs typeface="Calibri"/>
                <a:sym typeface="Calibri"/>
              </a:rPr>
              <a:t>CCA Members’ Actions: </a:t>
            </a:r>
            <a:r>
              <a:rPr lang="en-GB" sz="1900">
                <a:solidFill>
                  <a:srgbClr val="595959"/>
                </a:solidFill>
                <a:latin typeface="Calibri"/>
                <a:ea typeface="Calibri"/>
                <a:cs typeface="Calibri"/>
                <a:sym typeface="Calibri"/>
              </a:rPr>
              <a:t>please sign the petition -you can find it </a:t>
            </a:r>
            <a:r>
              <a:rPr lang="en-GB" sz="1900" u="sng">
                <a:solidFill>
                  <a:srgbClr val="0097A7"/>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here</a:t>
            </a:r>
            <a:r>
              <a:rPr lang="en-GB" sz="1900">
                <a:solidFill>
                  <a:srgbClr val="595959"/>
                </a:solidFill>
                <a:latin typeface="Calibri"/>
                <a:ea typeface="Calibri"/>
                <a:cs typeface="Calibri"/>
                <a:sym typeface="Calibri"/>
              </a:rPr>
              <a:t>. If you have links with schools you could find out if they would be interested in joining the campaign.</a:t>
            </a:r>
            <a:endParaRPr sz="1900">
              <a:solidFill>
                <a:srgbClr val="595959"/>
              </a:solidFill>
              <a:latin typeface="Calibri"/>
              <a:ea typeface="Calibri"/>
              <a:cs typeface="Calibri"/>
              <a:sym typeface="Calibri"/>
            </a:endParaRPr>
          </a:p>
          <a:p>
            <a:pPr marL="0" lvl="0" indent="0" algn="l" rtl="0">
              <a:lnSpc>
                <a:spcPct val="115000"/>
              </a:lnSpc>
              <a:spcBef>
                <a:spcPts val="1200"/>
              </a:spcBef>
              <a:spcAft>
                <a:spcPts val="0"/>
              </a:spcAft>
              <a:buSzPts val="605"/>
              <a:buNone/>
            </a:pPr>
            <a:endParaRPr sz="1580">
              <a:solidFill>
                <a:srgbClr val="000000"/>
              </a:solidFill>
              <a:latin typeface="Arial"/>
              <a:ea typeface="Arial"/>
              <a:cs typeface="Arial"/>
              <a:sym typeface="Arial"/>
            </a:endParaRPr>
          </a:p>
          <a:p>
            <a:pPr marL="0" lvl="0" indent="0" algn="l" rtl="0">
              <a:lnSpc>
                <a:spcPct val="115000"/>
              </a:lnSpc>
              <a:spcBef>
                <a:spcPts val="1200"/>
              </a:spcBef>
              <a:spcAft>
                <a:spcPts val="0"/>
              </a:spcAft>
              <a:buSzPts val="605"/>
              <a:buNone/>
            </a:pPr>
            <a:endParaRPr sz="1480">
              <a:solidFill>
                <a:srgbClr val="000000"/>
              </a:solidFill>
              <a:latin typeface="Arial"/>
              <a:ea typeface="Arial"/>
              <a:cs typeface="Arial"/>
              <a:sym typeface="Arial"/>
            </a:endParaRPr>
          </a:p>
          <a:p>
            <a:pPr marL="0" lvl="0" indent="0" algn="l" rtl="0">
              <a:lnSpc>
                <a:spcPct val="115000"/>
              </a:lnSpc>
              <a:spcBef>
                <a:spcPts val="1200"/>
              </a:spcBef>
              <a:spcAft>
                <a:spcPts val="1200"/>
              </a:spcAft>
              <a:buSzPts val="605"/>
              <a:buNone/>
            </a:pPr>
            <a:endParaRPr sz="1590">
              <a:latin typeface="Arial"/>
              <a:ea typeface="Arial"/>
              <a:cs typeface="Arial"/>
              <a:sym typeface="Arial"/>
            </a:endParaRPr>
          </a:p>
        </p:txBody>
      </p:sp>
      <p:sp>
        <p:nvSpPr>
          <p:cNvPr id="239" name="Google Shape;239;g1118f8f0b7d_0_12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GB">
                <a:solidFill>
                  <a:srgbClr val="38761D"/>
                </a:solidFill>
              </a:rPr>
              <a:t>The Answer is Plants</a:t>
            </a:r>
            <a:endParaRPr>
              <a:solidFill>
                <a:srgbClr val="38761D"/>
              </a:solidFill>
            </a:endParaRPr>
          </a:p>
        </p:txBody>
      </p:sp>
      <p:sp>
        <p:nvSpPr>
          <p:cNvPr id="240" name="Google Shape;240;g1118f8f0b7d_0_123"/>
          <p:cNvSpPr txBox="1">
            <a:spLocks noGrp="1"/>
          </p:cNvSpPr>
          <p:nvPr>
            <p:ph type="ftr" idx="11"/>
          </p:nvPr>
        </p:nvSpPr>
        <p:spPr>
          <a:xfrm>
            <a:off x="2776050" y="4802675"/>
            <a:ext cx="3591900" cy="253800"/>
          </a:xfrm>
          <a:prstGeom prst="rect">
            <a:avLst/>
          </a:prstGeom>
          <a:noFill/>
          <a:ln>
            <a:noFill/>
          </a:ln>
        </p:spPr>
        <p:txBody>
          <a:bodyPr spcFirstLastPara="1" wrap="square" lIns="68575" tIns="34275" rIns="68575" bIns="34275" anchor="ctr" anchorCtr="0">
            <a:spAutoFit/>
          </a:bodyPr>
          <a:lstStyle/>
          <a:p>
            <a:pPr marL="0" lvl="0" indent="0" algn="ctr" rtl="0">
              <a:lnSpc>
                <a:spcPct val="100000"/>
              </a:lnSpc>
              <a:spcBef>
                <a:spcPts val="0"/>
              </a:spcBef>
              <a:spcAft>
                <a:spcPts val="0"/>
              </a:spcAft>
              <a:buSzPts val="1100"/>
              <a:buNone/>
            </a:pPr>
            <a:r>
              <a:rPr lang="en-GB" sz="1200">
                <a:latin typeface="Calibri"/>
                <a:ea typeface="Calibri"/>
                <a:cs typeface="Calibri"/>
                <a:sym typeface="Calibri"/>
              </a:rPr>
              <a:t>Croydon Climate Action Meetup - 9th February 2022</a:t>
            </a:r>
            <a:endParaRPr sz="120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g10d12806ce5_0_4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GB">
                <a:solidFill>
                  <a:srgbClr val="38761D"/>
                </a:solidFill>
                <a:latin typeface="Calibri"/>
                <a:ea typeface="Calibri"/>
                <a:cs typeface="Calibri"/>
                <a:sym typeface="Calibri"/>
              </a:rPr>
              <a:t>Any Other Business (AOB)</a:t>
            </a:r>
            <a:endParaRPr>
              <a:solidFill>
                <a:srgbClr val="38761D"/>
              </a:solidFill>
              <a:latin typeface="Calibri"/>
              <a:ea typeface="Calibri"/>
              <a:cs typeface="Calibri"/>
              <a:sym typeface="Calibri"/>
            </a:endParaRPr>
          </a:p>
        </p:txBody>
      </p:sp>
      <p:pic>
        <p:nvPicPr>
          <p:cNvPr id="246" name="Google Shape;246;g10d12806ce5_0_43"/>
          <p:cNvPicPr preferRelativeResize="0"/>
          <p:nvPr/>
        </p:nvPicPr>
        <p:blipFill rotWithShape="1">
          <a:blip r:embed="rId3">
            <a:alphaModFix/>
          </a:blip>
          <a:srcRect/>
          <a:stretch/>
        </p:blipFill>
        <p:spPr>
          <a:xfrm>
            <a:off x="7076950" y="189422"/>
            <a:ext cx="1828224" cy="632899"/>
          </a:xfrm>
          <a:prstGeom prst="rect">
            <a:avLst/>
          </a:prstGeom>
          <a:noFill/>
          <a:ln>
            <a:noFill/>
          </a:ln>
        </p:spPr>
      </p:pic>
      <p:sp>
        <p:nvSpPr>
          <p:cNvPr id="247" name="Google Shape;247;g10d12806ce5_0_43"/>
          <p:cNvSpPr txBox="1">
            <a:spLocks noGrp="1"/>
          </p:cNvSpPr>
          <p:nvPr>
            <p:ph type="body" idx="1"/>
          </p:nvPr>
        </p:nvSpPr>
        <p:spPr>
          <a:xfrm>
            <a:off x="628650" y="1181800"/>
            <a:ext cx="7886700" cy="3450900"/>
          </a:xfrm>
          <a:prstGeom prst="rect">
            <a:avLst/>
          </a:prstGeom>
          <a:noFill/>
          <a:ln>
            <a:noFill/>
          </a:ln>
        </p:spPr>
        <p:txBody>
          <a:bodyPr spcFirstLastPara="1" wrap="square" lIns="68575" tIns="34275" rIns="68575" bIns="34275" anchor="t" anchorCtr="0">
            <a:normAutofit/>
          </a:bodyPr>
          <a:lstStyle/>
          <a:p>
            <a:pPr marL="457200" lvl="0" indent="-381000" algn="l" rtl="0">
              <a:lnSpc>
                <a:spcPct val="115000"/>
              </a:lnSpc>
              <a:spcBef>
                <a:spcPts val="0"/>
              </a:spcBef>
              <a:spcAft>
                <a:spcPts val="0"/>
              </a:spcAft>
              <a:buSzPts val="2400"/>
              <a:buFont typeface="Calibri"/>
              <a:buChar char="●"/>
            </a:pPr>
            <a:r>
              <a:rPr lang="en-GB" sz="2400">
                <a:latin typeface="Calibri"/>
                <a:ea typeface="Calibri"/>
                <a:cs typeface="Calibri"/>
                <a:sym typeface="Calibri"/>
              </a:rPr>
              <a:t>CCA Spring social in-person event! What do you think?</a:t>
            </a:r>
            <a:endParaRPr sz="2400">
              <a:latin typeface="Calibri"/>
              <a:ea typeface="Calibri"/>
              <a:cs typeface="Calibri"/>
              <a:sym typeface="Calibri"/>
            </a:endParaRPr>
          </a:p>
          <a:p>
            <a:pPr marL="457200" lvl="0" indent="-381000" algn="l" rtl="0">
              <a:lnSpc>
                <a:spcPct val="115000"/>
              </a:lnSpc>
              <a:spcBef>
                <a:spcPts val="0"/>
              </a:spcBef>
              <a:spcAft>
                <a:spcPts val="0"/>
              </a:spcAft>
              <a:buSzPts val="2400"/>
              <a:buFont typeface="Calibri"/>
              <a:buChar char="●"/>
            </a:pPr>
            <a:r>
              <a:rPr lang="en-GB" sz="2400">
                <a:latin typeface="Calibri"/>
                <a:ea typeface="Calibri"/>
                <a:cs typeface="Calibri"/>
                <a:sym typeface="Calibri"/>
              </a:rPr>
              <a:t>Thoughts on setting up a virtual eco-book club?</a:t>
            </a:r>
            <a:endParaRPr sz="2400">
              <a:latin typeface="Calibri"/>
              <a:ea typeface="Calibri"/>
              <a:cs typeface="Calibri"/>
              <a:sym typeface="Calibri"/>
            </a:endParaRPr>
          </a:p>
          <a:p>
            <a:pPr marL="457200" lvl="0" indent="-381000" algn="l" rtl="0">
              <a:lnSpc>
                <a:spcPct val="115000"/>
              </a:lnSpc>
              <a:spcBef>
                <a:spcPts val="0"/>
              </a:spcBef>
              <a:spcAft>
                <a:spcPts val="0"/>
              </a:spcAft>
              <a:buSzPts val="2400"/>
              <a:buFont typeface="Calibri"/>
              <a:buChar char="●"/>
            </a:pPr>
            <a:r>
              <a:rPr lang="en-GB" sz="2400">
                <a:latin typeface="Calibri"/>
                <a:ea typeface="Calibri"/>
                <a:cs typeface="Calibri"/>
                <a:sym typeface="Calibri"/>
              </a:rPr>
              <a:t>First Sustainable Thornton Heath Hub is on 26th March 1-4pm in the Salvation Army hall.</a:t>
            </a:r>
            <a:endParaRPr sz="2400">
              <a:latin typeface="Calibri"/>
              <a:ea typeface="Calibri"/>
              <a:cs typeface="Calibri"/>
              <a:sym typeface="Calibri"/>
            </a:endParaRPr>
          </a:p>
          <a:p>
            <a:pPr marL="457200" lvl="0" indent="-381000" algn="l" rtl="0">
              <a:lnSpc>
                <a:spcPct val="115000"/>
              </a:lnSpc>
              <a:spcBef>
                <a:spcPts val="0"/>
              </a:spcBef>
              <a:spcAft>
                <a:spcPts val="0"/>
              </a:spcAft>
              <a:buSzPts val="2400"/>
              <a:buFont typeface="Calibri"/>
              <a:buChar char="●"/>
            </a:pPr>
            <a:r>
              <a:rPr lang="en-GB" sz="2400">
                <a:latin typeface="Calibri"/>
                <a:ea typeface="Calibri"/>
                <a:cs typeface="Calibri"/>
                <a:sym typeface="Calibri"/>
              </a:rPr>
              <a:t>Friends of Park Hill Park are looking for more volunteers to help with their walled garden, let us know if you can help.</a:t>
            </a:r>
            <a:endParaRPr sz="2400">
              <a:latin typeface="Calibri"/>
              <a:ea typeface="Calibri"/>
              <a:cs typeface="Calibri"/>
              <a:sym typeface="Calibri"/>
            </a:endParaRPr>
          </a:p>
        </p:txBody>
      </p:sp>
      <p:sp>
        <p:nvSpPr>
          <p:cNvPr id="248" name="Google Shape;248;g10d12806ce5_0_4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GB"/>
              <a:t>16</a:t>
            </a:fld>
            <a:endParaRPr/>
          </a:p>
        </p:txBody>
      </p:sp>
      <p:sp>
        <p:nvSpPr>
          <p:cNvPr id="249" name="Google Shape;249;g10d12806ce5_0_43"/>
          <p:cNvSpPr txBox="1">
            <a:spLocks noGrp="1"/>
          </p:cNvSpPr>
          <p:nvPr>
            <p:ph type="ftr" idx="11"/>
          </p:nvPr>
        </p:nvSpPr>
        <p:spPr>
          <a:xfrm>
            <a:off x="2776050" y="4802675"/>
            <a:ext cx="3591900" cy="253800"/>
          </a:xfrm>
          <a:prstGeom prst="rect">
            <a:avLst/>
          </a:prstGeom>
          <a:noFill/>
          <a:ln>
            <a:noFill/>
          </a:ln>
        </p:spPr>
        <p:txBody>
          <a:bodyPr spcFirstLastPara="1" wrap="square" lIns="68575" tIns="34275" rIns="68575" bIns="34275" anchor="ctr" anchorCtr="0">
            <a:spAutoFit/>
          </a:bodyPr>
          <a:lstStyle/>
          <a:p>
            <a:pPr marL="0" lvl="0" indent="0" algn="ctr" rtl="0">
              <a:lnSpc>
                <a:spcPct val="100000"/>
              </a:lnSpc>
              <a:spcBef>
                <a:spcPts val="0"/>
              </a:spcBef>
              <a:spcAft>
                <a:spcPts val="0"/>
              </a:spcAft>
              <a:buSzPts val="1100"/>
              <a:buNone/>
            </a:pPr>
            <a:r>
              <a:rPr lang="en-GB" sz="1200">
                <a:latin typeface="Calibri"/>
                <a:ea typeface="Calibri"/>
                <a:cs typeface="Calibri"/>
                <a:sym typeface="Calibri"/>
              </a:rPr>
              <a:t>Croydon Climate Action Meetup - 9th February 2022</a:t>
            </a:r>
            <a:endParaRPr sz="1200">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0"/>
          <p:cNvSpPr txBox="1">
            <a:spLocks noGrp="1"/>
          </p:cNvSpPr>
          <p:nvPr>
            <p:ph type="title"/>
          </p:nvPr>
        </p:nvSpPr>
        <p:spPr>
          <a:xfrm>
            <a:off x="407550" y="903900"/>
            <a:ext cx="8328900" cy="3817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990"/>
              <a:buFont typeface="Arial"/>
              <a:buNone/>
            </a:pPr>
            <a:r>
              <a:rPr lang="en-GB" sz="2770">
                <a:latin typeface="Calibri"/>
                <a:ea typeface="Calibri"/>
                <a:cs typeface="Calibri"/>
                <a:sym typeface="Calibri"/>
              </a:rPr>
              <a:t>Next meetup:</a:t>
            </a:r>
            <a:endParaRPr sz="2770">
              <a:latin typeface="Calibri"/>
              <a:ea typeface="Calibri"/>
              <a:cs typeface="Calibri"/>
              <a:sym typeface="Calibri"/>
            </a:endParaRPr>
          </a:p>
          <a:p>
            <a:pPr marL="0" lvl="0" indent="0" algn="ctr" rtl="0">
              <a:lnSpc>
                <a:spcPct val="90000"/>
              </a:lnSpc>
              <a:spcBef>
                <a:spcPts val="0"/>
              </a:spcBef>
              <a:spcAft>
                <a:spcPts val="0"/>
              </a:spcAft>
              <a:buClr>
                <a:schemeClr val="dk1"/>
              </a:buClr>
              <a:buSzPts val="990"/>
              <a:buFont typeface="Arial"/>
              <a:buNone/>
            </a:pPr>
            <a:endParaRPr sz="2770">
              <a:latin typeface="Calibri"/>
              <a:ea typeface="Calibri"/>
              <a:cs typeface="Calibri"/>
              <a:sym typeface="Calibri"/>
            </a:endParaRPr>
          </a:p>
          <a:p>
            <a:pPr marL="0" lvl="0" indent="0" algn="ctr" rtl="0">
              <a:lnSpc>
                <a:spcPct val="90000"/>
              </a:lnSpc>
              <a:spcBef>
                <a:spcPts val="0"/>
              </a:spcBef>
              <a:spcAft>
                <a:spcPts val="0"/>
              </a:spcAft>
              <a:buClr>
                <a:schemeClr val="dk1"/>
              </a:buClr>
              <a:buSzPts val="990"/>
              <a:buFont typeface="Arial"/>
              <a:buNone/>
            </a:pPr>
            <a:r>
              <a:rPr lang="en-GB" sz="2770" b="1">
                <a:latin typeface="Calibri"/>
                <a:ea typeface="Calibri"/>
                <a:cs typeface="Calibri"/>
                <a:sym typeface="Calibri"/>
              </a:rPr>
              <a:t>Wednesday 9th March 2022</a:t>
            </a:r>
            <a:endParaRPr sz="2770" b="1">
              <a:latin typeface="Calibri"/>
              <a:ea typeface="Calibri"/>
              <a:cs typeface="Calibri"/>
              <a:sym typeface="Calibri"/>
            </a:endParaRPr>
          </a:p>
          <a:p>
            <a:pPr marL="0" lvl="0" indent="0" algn="ctr" rtl="0">
              <a:lnSpc>
                <a:spcPct val="90000"/>
              </a:lnSpc>
              <a:spcBef>
                <a:spcPts val="0"/>
              </a:spcBef>
              <a:spcAft>
                <a:spcPts val="0"/>
              </a:spcAft>
              <a:buClr>
                <a:schemeClr val="dk1"/>
              </a:buClr>
              <a:buSzPts val="990"/>
              <a:buFont typeface="Arial"/>
              <a:buNone/>
            </a:pPr>
            <a:r>
              <a:rPr lang="en-GB" sz="2770" b="1">
                <a:latin typeface="Calibri"/>
                <a:ea typeface="Calibri"/>
                <a:cs typeface="Calibri"/>
                <a:sym typeface="Calibri"/>
              </a:rPr>
              <a:t>18:30 - 19:30</a:t>
            </a:r>
            <a:endParaRPr sz="2770" b="1">
              <a:latin typeface="Calibri"/>
              <a:ea typeface="Calibri"/>
              <a:cs typeface="Calibri"/>
              <a:sym typeface="Calibri"/>
            </a:endParaRPr>
          </a:p>
          <a:p>
            <a:pPr marL="0" lvl="0" indent="0" algn="ctr" rtl="0">
              <a:lnSpc>
                <a:spcPct val="90000"/>
              </a:lnSpc>
              <a:spcBef>
                <a:spcPts val="0"/>
              </a:spcBef>
              <a:spcAft>
                <a:spcPts val="0"/>
              </a:spcAft>
              <a:buClr>
                <a:schemeClr val="dk1"/>
              </a:buClr>
              <a:buSzPts val="990"/>
              <a:buFont typeface="Arial"/>
              <a:buNone/>
            </a:pPr>
            <a:endParaRPr sz="2770">
              <a:latin typeface="Calibri"/>
              <a:ea typeface="Calibri"/>
              <a:cs typeface="Calibri"/>
              <a:sym typeface="Calibri"/>
            </a:endParaRPr>
          </a:p>
          <a:p>
            <a:pPr marL="0" lvl="0" indent="0" algn="ctr" rtl="0">
              <a:lnSpc>
                <a:spcPct val="90000"/>
              </a:lnSpc>
              <a:spcBef>
                <a:spcPts val="0"/>
              </a:spcBef>
              <a:spcAft>
                <a:spcPts val="0"/>
              </a:spcAft>
              <a:buClr>
                <a:schemeClr val="dk1"/>
              </a:buClr>
              <a:buSzPts val="990"/>
              <a:buFont typeface="Arial"/>
              <a:buNone/>
            </a:pPr>
            <a:r>
              <a:rPr lang="en-GB" sz="2770">
                <a:latin typeface="Calibri"/>
                <a:ea typeface="Calibri"/>
                <a:cs typeface="Calibri"/>
                <a:sym typeface="Calibri"/>
              </a:rPr>
              <a:t>We have a WhatsApp group – join using this link: </a:t>
            </a:r>
            <a:r>
              <a:rPr lang="en-GB" sz="2770" u="sng">
                <a:solidFill>
                  <a:schemeClr val="hlink"/>
                </a:solidFill>
                <a:latin typeface="Calibri"/>
                <a:ea typeface="Calibri"/>
                <a:cs typeface="Calibri"/>
                <a:sym typeface="Calibri"/>
                <a:hlinkClick r:id="rId3"/>
              </a:rPr>
              <a:t>https://chat.whatsapp.com/DlJKqszwLQb8aPagYzJ9qH</a:t>
            </a:r>
            <a:r>
              <a:rPr lang="en-GB" sz="2770">
                <a:latin typeface="Calibri"/>
                <a:ea typeface="Calibri"/>
                <a:cs typeface="Calibri"/>
                <a:sym typeface="Calibri"/>
              </a:rPr>
              <a:t> </a:t>
            </a:r>
            <a:endParaRPr sz="2770">
              <a:latin typeface="Calibri"/>
              <a:ea typeface="Calibri"/>
              <a:cs typeface="Calibri"/>
              <a:sym typeface="Calibri"/>
            </a:endParaRPr>
          </a:p>
        </p:txBody>
      </p:sp>
      <p:pic>
        <p:nvPicPr>
          <p:cNvPr id="255" name="Google Shape;255;p10"/>
          <p:cNvPicPr preferRelativeResize="0"/>
          <p:nvPr/>
        </p:nvPicPr>
        <p:blipFill rotWithShape="1">
          <a:blip r:embed="rId4">
            <a:alphaModFix/>
          </a:blip>
          <a:srcRect/>
          <a:stretch/>
        </p:blipFill>
        <p:spPr>
          <a:xfrm>
            <a:off x="7076950" y="189422"/>
            <a:ext cx="1828224" cy="632899"/>
          </a:xfrm>
          <a:prstGeom prst="rect">
            <a:avLst/>
          </a:prstGeom>
          <a:noFill/>
          <a:ln>
            <a:noFill/>
          </a:ln>
        </p:spPr>
      </p:pic>
      <p:sp>
        <p:nvSpPr>
          <p:cNvPr id="256" name="Google Shape;256;p1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GB"/>
              <a:t>17</a:t>
            </a:fld>
            <a:endParaRPr/>
          </a:p>
        </p:txBody>
      </p:sp>
      <p:sp>
        <p:nvSpPr>
          <p:cNvPr id="257" name="Google Shape;257;p10"/>
          <p:cNvSpPr txBox="1">
            <a:spLocks noGrp="1"/>
          </p:cNvSpPr>
          <p:nvPr>
            <p:ph type="ftr" idx="11"/>
          </p:nvPr>
        </p:nvSpPr>
        <p:spPr>
          <a:xfrm>
            <a:off x="2776050" y="4802675"/>
            <a:ext cx="3591900" cy="253800"/>
          </a:xfrm>
          <a:prstGeom prst="rect">
            <a:avLst/>
          </a:prstGeom>
          <a:noFill/>
          <a:ln>
            <a:noFill/>
          </a:ln>
        </p:spPr>
        <p:txBody>
          <a:bodyPr spcFirstLastPara="1" wrap="square" lIns="68575" tIns="34275" rIns="68575" bIns="34275" anchor="ctr" anchorCtr="0">
            <a:spAutoFit/>
          </a:bodyPr>
          <a:lstStyle/>
          <a:p>
            <a:pPr marL="0" lvl="0" indent="0" algn="ctr" rtl="0">
              <a:lnSpc>
                <a:spcPct val="100000"/>
              </a:lnSpc>
              <a:spcBef>
                <a:spcPts val="0"/>
              </a:spcBef>
              <a:spcAft>
                <a:spcPts val="0"/>
              </a:spcAft>
              <a:buSzPts val="1100"/>
              <a:buNone/>
            </a:pPr>
            <a:r>
              <a:rPr lang="en-GB" sz="1200">
                <a:latin typeface="Calibri"/>
                <a:ea typeface="Calibri"/>
                <a:cs typeface="Calibri"/>
                <a:sym typeface="Calibri"/>
              </a:rPr>
              <a:t>Croydon Climate Action Meetup - 9th February 2022</a:t>
            </a:r>
            <a:endParaRPr sz="12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GB">
                <a:solidFill>
                  <a:srgbClr val="38761D"/>
                </a:solidFill>
                <a:latin typeface="Calibri"/>
                <a:ea typeface="Calibri"/>
                <a:cs typeface="Calibri"/>
                <a:sym typeface="Calibri"/>
              </a:rPr>
              <a:t>Housekeeping Rules</a:t>
            </a:r>
            <a:endParaRPr>
              <a:solidFill>
                <a:srgbClr val="38761D"/>
              </a:solidFill>
              <a:latin typeface="Calibri"/>
              <a:ea typeface="Calibri"/>
              <a:cs typeface="Calibri"/>
              <a:sym typeface="Calibri"/>
            </a:endParaRPr>
          </a:p>
        </p:txBody>
      </p:sp>
      <p:sp>
        <p:nvSpPr>
          <p:cNvPr id="123" name="Google Shape;123;p2"/>
          <p:cNvSpPr txBox="1">
            <a:spLocks noGrp="1"/>
          </p:cNvSpPr>
          <p:nvPr>
            <p:ph type="body" idx="1"/>
          </p:nvPr>
        </p:nvSpPr>
        <p:spPr>
          <a:xfrm>
            <a:off x="628650" y="1181800"/>
            <a:ext cx="7886700" cy="3450900"/>
          </a:xfrm>
          <a:prstGeom prst="rect">
            <a:avLst/>
          </a:prstGeom>
          <a:noFill/>
          <a:ln>
            <a:noFill/>
          </a:ln>
        </p:spPr>
        <p:txBody>
          <a:bodyPr spcFirstLastPara="1" wrap="square" lIns="68575" tIns="34275" rIns="68575" bIns="34275" anchor="t" anchorCtr="0">
            <a:normAutofit/>
          </a:bodyPr>
          <a:lstStyle/>
          <a:p>
            <a:pPr marL="533400" lvl="0" indent="-457200" algn="l" rtl="0">
              <a:lnSpc>
                <a:spcPct val="90000"/>
              </a:lnSpc>
              <a:spcBef>
                <a:spcPts val="0"/>
              </a:spcBef>
              <a:spcAft>
                <a:spcPts val="0"/>
              </a:spcAft>
              <a:buSzPts val="2400"/>
              <a:buFont typeface="+mj-lt"/>
              <a:buAutoNum type="arabicPeriod"/>
            </a:pPr>
            <a:r>
              <a:rPr lang="en-GB" sz="2400" dirty="0">
                <a:latin typeface="Calibri"/>
                <a:ea typeface="Calibri"/>
                <a:cs typeface="Calibri"/>
                <a:sym typeface="Calibri"/>
              </a:rPr>
              <a:t>Aim for 2 minutes when discussing ideas</a:t>
            </a:r>
            <a:endParaRPr sz="2400" dirty="0">
              <a:latin typeface="Calibri"/>
              <a:ea typeface="Calibri"/>
              <a:cs typeface="Calibri"/>
              <a:sym typeface="Calibri"/>
            </a:endParaRPr>
          </a:p>
          <a:p>
            <a:pPr marL="2286000" lvl="0" indent="-457200" algn="l" rtl="0">
              <a:lnSpc>
                <a:spcPct val="90000"/>
              </a:lnSpc>
              <a:spcBef>
                <a:spcPts val="0"/>
              </a:spcBef>
              <a:spcAft>
                <a:spcPts val="0"/>
              </a:spcAft>
              <a:buFont typeface="+mj-lt"/>
              <a:buAutoNum type="arabicPeriod"/>
            </a:pPr>
            <a:endParaRPr sz="2400" dirty="0">
              <a:latin typeface="Calibri"/>
              <a:ea typeface="Calibri"/>
              <a:cs typeface="Calibri"/>
              <a:sym typeface="Calibri"/>
            </a:endParaRPr>
          </a:p>
          <a:p>
            <a:pPr marL="533400" lvl="0" indent="-457200" algn="l" rtl="0">
              <a:lnSpc>
                <a:spcPct val="90000"/>
              </a:lnSpc>
              <a:spcBef>
                <a:spcPts val="0"/>
              </a:spcBef>
              <a:spcAft>
                <a:spcPts val="0"/>
              </a:spcAft>
              <a:buSzPts val="2400"/>
              <a:buFont typeface="+mj-lt"/>
              <a:buAutoNum type="arabicPeriod"/>
            </a:pPr>
            <a:r>
              <a:rPr lang="en-GB" sz="2400" dirty="0">
                <a:latin typeface="Calibri"/>
                <a:ea typeface="Calibri"/>
                <a:cs typeface="Calibri"/>
                <a:sym typeface="Calibri"/>
              </a:rPr>
              <a:t>Be respectful of everyone</a:t>
            </a:r>
            <a:endParaRPr sz="2400" dirty="0">
              <a:latin typeface="Calibri"/>
              <a:ea typeface="Calibri"/>
              <a:cs typeface="Calibri"/>
              <a:sym typeface="Calibri"/>
            </a:endParaRPr>
          </a:p>
          <a:p>
            <a:pPr marL="2286000" lvl="0" indent="-457200" algn="l" rtl="0">
              <a:lnSpc>
                <a:spcPct val="90000"/>
              </a:lnSpc>
              <a:spcBef>
                <a:spcPts val="0"/>
              </a:spcBef>
              <a:spcAft>
                <a:spcPts val="0"/>
              </a:spcAft>
              <a:buFont typeface="+mj-lt"/>
              <a:buAutoNum type="arabicPeriod"/>
            </a:pPr>
            <a:endParaRPr sz="2400" dirty="0">
              <a:latin typeface="Calibri"/>
              <a:ea typeface="Calibri"/>
              <a:cs typeface="Calibri"/>
              <a:sym typeface="Calibri"/>
            </a:endParaRPr>
          </a:p>
          <a:p>
            <a:pPr marL="533400" lvl="0" indent="-457200" algn="l" rtl="0">
              <a:lnSpc>
                <a:spcPct val="90000"/>
              </a:lnSpc>
              <a:spcBef>
                <a:spcPts val="0"/>
              </a:spcBef>
              <a:spcAft>
                <a:spcPts val="0"/>
              </a:spcAft>
              <a:buSzPts val="2400"/>
              <a:buFont typeface="+mj-lt"/>
              <a:buAutoNum type="arabicPeriod"/>
            </a:pPr>
            <a:r>
              <a:rPr lang="en-GB" sz="2400" dirty="0">
                <a:latin typeface="Calibri"/>
                <a:ea typeface="Calibri"/>
                <a:cs typeface="Calibri"/>
                <a:sym typeface="Calibri"/>
              </a:rPr>
              <a:t>Remain non-party political</a:t>
            </a:r>
            <a:endParaRPr sz="2400" dirty="0">
              <a:latin typeface="Calibri"/>
              <a:ea typeface="Calibri"/>
              <a:cs typeface="Calibri"/>
              <a:sym typeface="Calibri"/>
            </a:endParaRPr>
          </a:p>
          <a:p>
            <a:pPr marL="2286000" lvl="0" indent="-457200" algn="l" rtl="0">
              <a:lnSpc>
                <a:spcPct val="90000"/>
              </a:lnSpc>
              <a:spcBef>
                <a:spcPts val="0"/>
              </a:spcBef>
              <a:spcAft>
                <a:spcPts val="0"/>
              </a:spcAft>
              <a:buFont typeface="+mj-lt"/>
              <a:buAutoNum type="arabicPeriod"/>
            </a:pPr>
            <a:endParaRPr sz="2400" dirty="0">
              <a:latin typeface="Calibri"/>
              <a:ea typeface="Calibri"/>
              <a:cs typeface="Calibri"/>
              <a:sym typeface="Calibri"/>
            </a:endParaRPr>
          </a:p>
          <a:p>
            <a:pPr marL="533400" lvl="0" indent="-457200" algn="l" rtl="0">
              <a:lnSpc>
                <a:spcPct val="90000"/>
              </a:lnSpc>
              <a:spcBef>
                <a:spcPts val="0"/>
              </a:spcBef>
              <a:spcAft>
                <a:spcPts val="0"/>
              </a:spcAft>
              <a:buSzPts val="2400"/>
              <a:buFont typeface="+mj-lt"/>
              <a:buAutoNum type="arabicPeriod"/>
            </a:pPr>
            <a:r>
              <a:rPr lang="en-GB" sz="2400" dirty="0">
                <a:latin typeface="Calibri"/>
                <a:ea typeface="Calibri"/>
                <a:cs typeface="Calibri"/>
                <a:sym typeface="Calibri"/>
              </a:rPr>
              <a:t>Try to stay on topic as much as possible!</a:t>
            </a:r>
            <a:endParaRPr sz="2400" dirty="0">
              <a:latin typeface="Calibri"/>
              <a:ea typeface="Calibri"/>
              <a:cs typeface="Calibri"/>
              <a:sym typeface="Calibri"/>
            </a:endParaRPr>
          </a:p>
          <a:p>
            <a:pPr marL="457200" lvl="0" indent="0" algn="l" rtl="0">
              <a:lnSpc>
                <a:spcPct val="90000"/>
              </a:lnSpc>
              <a:spcBef>
                <a:spcPts val="0"/>
              </a:spcBef>
              <a:spcAft>
                <a:spcPts val="0"/>
              </a:spcAft>
              <a:buSzPts val="1400"/>
              <a:buNone/>
            </a:pPr>
            <a:endParaRPr sz="2400" dirty="0">
              <a:latin typeface="Calibri"/>
              <a:ea typeface="Calibri"/>
              <a:cs typeface="Calibri"/>
              <a:sym typeface="Calibri"/>
            </a:endParaRPr>
          </a:p>
        </p:txBody>
      </p:sp>
      <p:sp>
        <p:nvSpPr>
          <p:cNvPr id="124" name="Google Shape;124;p2"/>
          <p:cNvSpPr txBox="1">
            <a:spLocks noGrp="1"/>
          </p:cNvSpPr>
          <p:nvPr>
            <p:ph type="ftr" idx="11"/>
          </p:nvPr>
        </p:nvSpPr>
        <p:spPr>
          <a:xfrm>
            <a:off x="2776050" y="4802675"/>
            <a:ext cx="3591900" cy="253800"/>
          </a:xfrm>
          <a:prstGeom prst="rect">
            <a:avLst/>
          </a:prstGeom>
          <a:noFill/>
          <a:ln>
            <a:noFill/>
          </a:ln>
        </p:spPr>
        <p:txBody>
          <a:bodyPr spcFirstLastPara="1" wrap="square" lIns="68575" tIns="34275" rIns="68575" bIns="34275" anchor="ctr" anchorCtr="0">
            <a:spAutoFit/>
          </a:bodyPr>
          <a:lstStyle/>
          <a:p>
            <a:pPr marL="0" lvl="0" indent="0" algn="ctr" rtl="0">
              <a:lnSpc>
                <a:spcPct val="100000"/>
              </a:lnSpc>
              <a:spcBef>
                <a:spcPts val="0"/>
              </a:spcBef>
              <a:spcAft>
                <a:spcPts val="0"/>
              </a:spcAft>
              <a:buSzPts val="1100"/>
              <a:buNone/>
            </a:pPr>
            <a:r>
              <a:rPr lang="en-GB" sz="1200">
                <a:latin typeface="Calibri"/>
                <a:ea typeface="Calibri"/>
                <a:cs typeface="Calibri"/>
                <a:sym typeface="Calibri"/>
              </a:rPr>
              <a:t>Croydon Climate Action Meetup - 9th February 2022</a:t>
            </a:r>
            <a:endParaRPr sz="1200">
              <a:latin typeface="Calibri"/>
              <a:ea typeface="Calibri"/>
              <a:cs typeface="Calibri"/>
              <a:sym typeface="Calibri"/>
            </a:endParaRPr>
          </a:p>
        </p:txBody>
      </p:sp>
      <p:pic>
        <p:nvPicPr>
          <p:cNvPr id="125" name="Google Shape;125;p2"/>
          <p:cNvPicPr preferRelativeResize="0"/>
          <p:nvPr/>
        </p:nvPicPr>
        <p:blipFill rotWithShape="1">
          <a:blip r:embed="rId3">
            <a:alphaModFix/>
          </a:blip>
          <a:srcRect/>
          <a:stretch/>
        </p:blipFill>
        <p:spPr>
          <a:xfrm>
            <a:off x="7076950" y="189422"/>
            <a:ext cx="1828224" cy="632899"/>
          </a:xfrm>
          <a:prstGeom prst="rect">
            <a:avLst/>
          </a:prstGeom>
          <a:noFill/>
          <a:ln>
            <a:noFill/>
          </a:ln>
        </p:spPr>
      </p:pic>
      <p:sp>
        <p:nvSpPr>
          <p:cNvPr id="126" name="Google Shape;126;p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GB"/>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gf1884d770c_0_1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GB">
                <a:solidFill>
                  <a:srgbClr val="38761D"/>
                </a:solidFill>
                <a:latin typeface="Calibri"/>
                <a:ea typeface="Calibri"/>
                <a:cs typeface="Calibri"/>
                <a:sym typeface="Calibri"/>
              </a:rPr>
              <a:t>Agenda</a:t>
            </a:r>
            <a:endParaRPr>
              <a:solidFill>
                <a:srgbClr val="38761D"/>
              </a:solidFill>
              <a:latin typeface="Calibri"/>
              <a:ea typeface="Calibri"/>
              <a:cs typeface="Calibri"/>
              <a:sym typeface="Calibri"/>
            </a:endParaRPr>
          </a:p>
        </p:txBody>
      </p:sp>
      <p:sp>
        <p:nvSpPr>
          <p:cNvPr id="132" name="Google Shape;132;gf1884d770c_0_10"/>
          <p:cNvSpPr txBox="1">
            <a:spLocks noGrp="1"/>
          </p:cNvSpPr>
          <p:nvPr>
            <p:ph type="body" idx="1"/>
          </p:nvPr>
        </p:nvSpPr>
        <p:spPr>
          <a:xfrm>
            <a:off x="628650" y="1181800"/>
            <a:ext cx="7886700" cy="3450900"/>
          </a:xfrm>
          <a:prstGeom prst="rect">
            <a:avLst/>
          </a:prstGeom>
          <a:noFill/>
          <a:ln>
            <a:noFill/>
          </a:ln>
        </p:spPr>
        <p:txBody>
          <a:bodyPr spcFirstLastPara="1" wrap="square" lIns="68575" tIns="34275" rIns="68575" bIns="34275" anchor="t" anchorCtr="0">
            <a:normAutofit lnSpcReduction="10000"/>
          </a:bodyPr>
          <a:lstStyle/>
          <a:p>
            <a:pPr marL="457200" lvl="0" indent="-381000" algn="l" rtl="0">
              <a:lnSpc>
                <a:spcPct val="90000"/>
              </a:lnSpc>
              <a:spcBef>
                <a:spcPts val="0"/>
              </a:spcBef>
              <a:spcAft>
                <a:spcPts val="0"/>
              </a:spcAft>
              <a:buSzPts val="2400"/>
              <a:buFont typeface="Calibri"/>
              <a:buAutoNum type="arabicPeriod"/>
            </a:pPr>
            <a:r>
              <a:rPr lang="en-GB" sz="2400" dirty="0">
                <a:latin typeface="Calibri"/>
                <a:ea typeface="Calibri"/>
                <a:cs typeface="Calibri"/>
                <a:sym typeface="Calibri"/>
              </a:rPr>
              <a:t>Welcome (5 mins)</a:t>
            </a:r>
            <a:endParaRPr sz="2400" dirty="0">
              <a:latin typeface="Calibri"/>
              <a:ea typeface="Calibri"/>
              <a:cs typeface="Calibri"/>
              <a:sym typeface="Calibri"/>
            </a:endParaRPr>
          </a:p>
          <a:p>
            <a:pPr marL="914400" lvl="0" indent="-457200" algn="l" rtl="0">
              <a:lnSpc>
                <a:spcPct val="90000"/>
              </a:lnSpc>
              <a:spcBef>
                <a:spcPts val="0"/>
              </a:spcBef>
              <a:spcAft>
                <a:spcPts val="0"/>
              </a:spcAft>
              <a:buFont typeface="+mj-lt"/>
              <a:buAutoNum type="arabicPeriod"/>
            </a:pPr>
            <a:endParaRPr sz="2400" dirty="0">
              <a:latin typeface="Calibri"/>
              <a:ea typeface="Calibri"/>
              <a:cs typeface="Calibri"/>
              <a:sym typeface="Calibri"/>
            </a:endParaRPr>
          </a:p>
          <a:p>
            <a:pPr marL="457200" lvl="0" indent="-381000" algn="l" rtl="0">
              <a:lnSpc>
                <a:spcPct val="90000"/>
              </a:lnSpc>
              <a:spcBef>
                <a:spcPts val="0"/>
              </a:spcBef>
              <a:spcAft>
                <a:spcPts val="0"/>
              </a:spcAft>
              <a:buSzPts val="2400"/>
              <a:buFont typeface="Calibri"/>
              <a:buAutoNum type="arabicPeriod"/>
            </a:pPr>
            <a:r>
              <a:rPr lang="en-GB" sz="2400" dirty="0">
                <a:latin typeface="Calibri"/>
                <a:ea typeface="Calibri"/>
                <a:cs typeface="Calibri"/>
                <a:sym typeface="Calibri"/>
              </a:rPr>
              <a:t>Mayoral Pledge &amp; hustings (30 mins)</a:t>
            </a:r>
            <a:endParaRPr sz="2400" dirty="0">
              <a:latin typeface="Calibri"/>
              <a:ea typeface="Calibri"/>
              <a:cs typeface="Calibri"/>
              <a:sym typeface="Calibri"/>
            </a:endParaRPr>
          </a:p>
          <a:p>
            <a:pPr marL="914400" lvl="0" indent="-457200" algn="l" rtl="0">
              <a:lnSpc>
                <a:spcPct val="90000"/>
              </a:lnSpc>
              <a:spcBef>
                <a:spcPts val="0"/>
              </a:spcBef>
              <a:spcAft>
                <a:spcPts val="0"/>
              </a:spcAft>
              <a:buFont typeface="+mj-lt"/>
              <a:buAutoNum type="arabicPeriod"/>
            </a:pPr>
            <a:endParaRPr sz="2400" dirty="0">
              <a:latin typeface="Calibri"/>
              <a:ea typeface="Calibri"/>
              <a:cs typeface="Calibri"/>
              <a:sym typeface="Calibri"/>
            </a:endParaRPr>
          </a:p>
          <a:p>
            <a:pPr marL="457200" lvl="0" indent="-381000" algn="l" rtl="0">
              <a:lnSpc>
                <a:spcPct val="90000"/>
              </a:lnSpc>
              <a:spcBef>
                <a:spcPts val="0"/>
              </a:spcBef>
              <a:spcAft>
                <a:spcPts val="0"/>
              </a:spcAft>
              <a:buSzPts val="2400"/>
              <a:buFont typeface="Calibri"/>
              <a:buAutoNum type="arabicPeriod"/>
            </a:pPr>
            <a:r>
              <a:rPr lang="en-GB" sz="2400" dirty="0">
                <a:latin typeface="Calibri"/>
                <a:ea typeface="Calibri"/>
                <a:cs typeface="Calibri"/>
                <a:sym typeface="Calibri"/>
              </a:rPr>
              <a:t>Clean Air for Kids (5 mins)</a:t>
            </a:r>
            <a:endParaRPr sz="2400" dirty="0">
              <a:latin typeface="Calibri"/>
              <a:ea typeface="Calibri"/>
              <a:cs typeface="Calibri"/>
              <a:sym typeface="Calibri"/>
            </a:endParaRPr>
          </a:p>
          <a:p>
            <a:pPr marL="914400" lvl="0" indent="-457200" algn="l" rtl="0">
              <a:lnSpc>
                <a:spcPct val="90000"/>
              </a:lnSpc>
              <a:spcBef>
                <a:spcPts val="0"/>
              </a:spcBef>
              <a:spcAft>
                <a:spcPts val="0"/>
              </a:spcAft>
              <a:buFont typeface="+mj-lt"/>
              <a:buAutoNum type="arabicPeriod"/>
            </a:pPr>
            <a:endParaRPr sz="2400" dirty="0">
              <a:latin typeface="Calibri"/>
              <a:ea typeface="Calibri"/>
              <a:cs typeface="Calibri"/>
              <a:sym typeface="Calibri"/>
            </a:endParaRPr>
          </a:p>
          <a:p>
            <a:pPr marL="457200" lvl="0" indent="-381000" algn="l" rtl="0">
              <a:lnSpc>
                <a:spcPct val="90000"/>
              </a:lnSpc>
              <a:spcBef>
                <a:spcPts val="0"/>
              </a:spcBef>
              <a:spcAft>
                <a:spcPts val="0"/>
              </a:spcAft>
              <a:buSzPts val="2400"/>
              <a:buFont typeface="Calibri"/>
              <a:buAutoNum type="arabicPeriod"/>
            </a:pPr>
            <a:r>
              <a:rPr lang="en-GB" sz="2400" dirty="0">
                <a:latin typeface="Calibri"/>
                <a:ea typeface="Calibri"/>
                <a:cs typeface="Calibri"/>
                <a:sym typeface="Calibri"/>
              </a:rPr>
              <a:t>Feed Our Future (5 mins)</a:t>
            </a:r>
            <a:endParaRPr sz="2400" dirty="0">
              <a:latin typeface="Calibri"/>
              <a:ea typeface="Calibri"/>
              <a:cs typeface="Calibri"/>
              <a:sym typeface="Calibri"/>
            </a:endParaRPr>
          </a:p>
          <a:p>
            <a:pPr marL="914400" lvl="0" indent="-457200" algn="l" rtl="0">
              <a:lnSpc>
                <a:spcPct val="90000"/>
              </a:lnSpc>
              <a:spcBef>
                <a:spcPts val="0"/>
              </a:spcBef>
              <a:spcAft>
                <a:spcPts val="0"/>
              </a:spcAft>
              <a:buFont typeface="+mj-lt"/>
              <a:buAutoNum type="arabicPeriod"/>
            </a:pPr>
            <a:endParaRPr sz="2400" dirty="0">
              <a:latin typeface="Calibri"/>
              <a:ea typeface="Calibri"/>
              <a:cs typeface="Calibri"/>
              <a:sym typeface="Calibri"/>
            </a:endParaRPr>
          </a:p>
          <a:p>
            <a:pPr marL="457200" lvl="0" indent="-381000" algn="l" rtl="0">
              <a:lnSpc>
                <a:spcPct val="90000"/>
              </a:lnSpc>
              <a:spcBef>
                <a:spcPts val="0"/>
              </a:spcBef>
              <a:spcAft>
                <a:spcPts val="0"/>
              </a:spcAft>
              <a:buSzPts val="2400"/>
              <a:buFont typeface="Calibri"/>
              <a:buAutoNum type="arabicPeriod"/>
            </a:pPr>
            <a:r>
              <a:rPr lang="en-GB" sz="2400" dirty="0">
                <a:latin typeface="Calibri"/>
                <a:ea typeface="Calibri"/>
                <a:cs typeface="Calibri"/>
                <a:sym typeface="Calibri"/>
              </a:rPr>
              <a:t>Theatre workshop (5 mins)</a:t>
            </a:r>
            <a:endParaRPr sz="2400" dirty="0">
              <a:latin typeface="Calibri"/>
              <a:ea typeface="Calibri"/>
              <a:cs typeface="Calibri"/>
              <a:sym typeface="Calibri"/>
            </a:endParaRPr>
          </a:p>
          <a:p>
            <a:pPr marL="914400" lvl="0" indent="-457200" algn="l" rtl="0">
              <a:lnSpc>
                <a:spcPct val="90000"/>
              </a:lnSpc>
              <a:spcBef>
                <a:spcPts val="0"/>
              </a:spcBef>
              <a:spcAft>
                <a:spcPts val="0"/>
              </a:spcAft>
              <a:buFont typeface="+mj-lt"/>
              <a:buAutoNum type="arabicPeriod"/>
            </a:pPr>
            <a:endParaRPr sz="2400" dirty="0">
              <a:latin typeface="Calibri"/>
              <a:ea typeface="Calibri"/>
              <a:cs typeface="Calibri"/>
              <a:sym typeface="Calibri"/>
            </a:endParaRPr>
          </a:p>
          <a:p>
            <a:pPr marL="457200" lvl="0" indent="-381000" algn="l" rtl="0">
              <a:lnSpc>
                <a:spcPct val="90000"/>
              </a:lnSpc>
              <a:spcBef>
                <a:spcPts val="0"/>
              </a:spcBef>
              <a:spcAft>
                <a:spcPts val="0"/>
              </a:spcAft>
              <a:buSzPts val="2400"/>
              <a:buFont typeface="Calibri"/>
              <a:buAutoNum type="arabicPeriod"/>
            </a:pPr>
            <a:r>
              <a:rPr lang="en-GB" sz="2400" dirty="0">
                <a:latin typeface="Calibri"/>
                <a:ea typeface="Calibri"/>
                <a:cs typeface="Calibri"/>
                <a:sym typeface="Calibri"/>
              </a:rPr>
              <a:t>AOB</a:t>
            </a:r>
            <a:endParaRPr sz="2400" dirty="0">
              <a:latin typeface="Calibri"/>
              <a:ea typeface="Calibri"/>
              <a:cs typeface="Calibri"/>
              <a:sym typeface="Calibri"/>
            </a:endParaRPr>
          </a:p>
        </p:txBody>
      </p:sp>
      <p:pic>
        <p:nvPicPr>
          <p:cNvPr id="133" name="Google Shape;133;gf1884d770c_0_10"/>
          <p:cNvPicPr preferRelativeResize="0"/>
          <p:nvPr/>
        </p:nvPicPr>
        <p:blipFill rotWithShape="1">
          <a:blip r:embed="rId3">
            <a:alphaModFix/>
          </a:blip>
          <a:srcRect/>
          <a:stretch/>
        </p:blipFill>
        <p:spPr>
          <a:xfrm>
            <a:off x="7076950" y="189422"/>
            <a:ext cx="1828224" cy="632899"/>
          </a:xfrm>
          <a:prstGeom prst="rect">
            <a:avLst/>
          </a:prstGeom>
          <a:noFill/>
          <a:ln>
            <a:noFill/>
          </a:ln>
        </p:spPr>
      </p:pic>
      <p:sp>
        <p:nvSpPr>
          <p:cNvPr id="134" name="Google Shape;134;gf1884d770c_0_1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GB"/>
              <a:t>3</a:t>
            </a:fld>
            <a:endParaRPr/>
          </a:p>
        </p:txBody>
      </p:sp>
      <p:sp>
        <p:nvSpPr>
          <p:cNvPr id="135" name="Google Shape;135;gf1884d770c_0_10"/>
          <p:cNvSpPr txBox="1">
            <a:spLocks noGrp="1"/>
          </p:cNvSpPr>
          <p:nvPr>
            <p:ph type="ftr" idx="11"/>
          </p:nvPr>
        </p:nvSpPr>
        <p:spPr>
          <a:xfrm>
            <a:off x="2776050" y="4802675"/>
            <a:ext cx="3591900" cy="253800"/>
          </a:xfrm>
          <a:prstGeom prst="rect">
            <a:avLst/>
          </a:prstGeom>
          <a:noFill/>
          <a:ln>
            <a:noFill/>
          </a:ln>
        </p:spPr>
        <p:txBody>
          <a:bodyPr spcFirstLastPara="1" wrap="square" lIns="68575" tIns="34275" rIns="68575" bIns="34275" anchor="ctr" anchorCtr="0">
            <a:spAutoFit/>
          </a:bodyPr>
          <a:lstStyle/>
          <a:p>
            <a:pPr marL="0" lvl="0" indent="0" algn="ctr" rtl="0">
              <a:lnSpc>
                <a:spcPct val="100000"/>
              </a:lnSpc>
              <a:spcBef>
                <a:spcPts val="0"/>
              </a:spcBef>
              <a:spcAft>
                <a:spcPts val="0"/>
              </a:spcAft>
              <a:buSzPts val="1100"/>
              <a:buNone/>
            </a:pPr>
            <a:r>
              <a:rPr lang="en-GB" sz="1200">
                <a:latin typeface="Calibri"/>
                <a:ea typeface="Calibri"/>
                <a:cs typeface="Calibri"/>
                <a:sym typeface="Calibri"/>
              </a:rPr>
              <a:t>Croydon Climate Action Meetup - 9th February 2022</a:t>
            </a:r>
            <a:endParaRPr sz="120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10d12806ce5_0_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GB">
                <a:solidFill>
                  <a:srgbClr val="38761D"/>
                </a:solidFill>
                <a:latin typeface="Calibri"/>
                <a:ea typeface="Calibri"/>
                <a:cs typeface="Calibri"/>
                <a:sym typeface="Calibri"/>
              </a:rPr>
              <a:t>Welcome!</a:t>
            </a:r>
            <a:endParaRPr>
              <a:solidFill>
                <a:srgbClr val="38761D"/>
              </a:solidFill>
              <a:latin typeface="Calibri"/>
              <a:ea typeface="Calibri"/>
              <a:cs typeface="Calibri"/>
              <a:sym typeface="Calibri"/>
            </a:endParaRPr>
          </a:p>
        </p:txBody>
      </p:sp>
      <p:sp>
        <p:nvSpPr>
          <p:cNvPr id="141" name="Google Shape;141;g10d12806ce5_0_0"/>
          <p:cNvSpPr txBox="1">
            <a:spLocks noGrp="1"/>
          </p:cNvSpPr>
          <p:nvPr>
            <p:ph type="body" idx="1"/>
          </p:nvPr>
        </p:nvSpPr>
        <p:spPr>
          <a:xfrm>
            <a:off x="628650" y="1181800"/>
            <a:ext cx="7886700" cy="345090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SzPts val="1400"/>
              <a:buNone/>
            </a:pPr>
            <a:r>
              <a:rPr lang="en-GB" sz="2700">
                <a:latin typeface="Calibri"/>
                <a:ea typeface="Calibri"/>
                <a:cs typeface="Calibri"/>
                <a:sym typeface="Calibri"/>
              </a:rPr>
              <a:t>Discussion / write in chat:</a:t>
            </a:r>
            <a:endParaRPr sz="2700">
              <a:latin typeface="Calibri"/>
              <a:ea typeface="Calibri"/>
              <a:cs typeface="Calibri"/>
              <a:sym typeface="Calibri"/>
            </a:endParaRPr>
          </a:p>
          <a:p>
            <a:pPr marL="0" lvl="0" indent="0" algn="ctr" rtl="0">
              <a:lnSpc>
                <a:spcPct val="90000"/>
              </a:lnSpc>
              <a:spcBef>
                <a:spcPts val="0"/>
              </a:spcBef>
              <a:spcAft>
                <a:spcPts val="0"/>
              </a:spcAft>
              <a:buSzPts val="1400"/>
              <a:buNone/>
            </a:pPr>
            <a:endParaRPr sz="2700">
              <a:latin typeface="Calibri"/>
              <a:ea typeface="Calibri"/>
              <a:cs typeface="Calibri"/>
              <a:sym typeface="Calibri"/>
            </a:endParaRPr>
          </a:p>
          <a:p>
            <a:pPr marL="0" lvl="0" indent="0" algn="ctr" rtl="0">
              <a:lnSpc>
                <a:spcPct val="90000"/>
              </a:lnSpc>
              <a:spcBef>
                <a:spcPts val="0"/>
              </a:spcBef>
              <a:spcAft>
                <a:spcPts val="0"/>
              </a:spcAft>
              <a:buSzPts val="1400"/>
              <a:buNone/>
            </a:pPr>
            <a:r>
              <a:rPr lang="en-GB" sz="2700" b="1">
                <a:latin typeface="Calibri"/>
                <a:ea typeface="Calibri"/>
                <a:cs typeface="Calibri"/>
                <a:sym typeface="Calibri"/>
              </a:rPr>
              <a:t>What positive eco-news have you discovered this month?</a:t>
            </a:r>
            <a:endParaRPr sz="2700" b="1">
              <a:latin typeface="Calibri"/>
              <a:ea typeface="Calibri"/>
              <a:cs typeface="Calibri"/>
              <a:sym typeface="Calibri"/>
            </a:endParaRPr>
          </a:p>
        </p:txBody>
      </p:sp>
      <p:pic>
        <p:nvPicPr>
          <p:cNvPr id="142" name="Google Shape;142;g10d12806ce5_0_0"/>
          <p:cNvPicPr preferRelativeResize="0"/>
          <p:nvPr/>
        </p:nvPicPr>
        <p:blipFill rotWithShape="1">
          <a:blip r:embed="rId3">
            <a:alphaModFix/>
          </a:blip>
          <a:srcRect/>
          <a:stretch/>
        </p:blipFill>
        <p:spPr>
          <a:xfrm>
            <a:off x="7076950" y="189422"/>
            <a:ext cx="1828224" cy="632899"/>
          </a:xfrm>
          <a:prstGeom prst="rect">
            <a:avLst/>
          </a:prstGeom>
          <a:noFill/>
          <a:ln>
            <a:noFill/>
          </a:ln>
        </p:spPr>
      </p:pic>
      <p:sp>
        <p:nvSpPr>
          <p:cNvPr id="143" name="Google Shape;143;g10d12806ce5_0_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GB"/>
              <a:t>4</a:t>
            </a:fld>
            <a:endParaRPr/>
          </a:p>
        </p:txBody>
      </p:sp>
      <p:pic>
        <p:nvPicPr>
          <p:cNvPr id="144" name="Google Shape;144;g10d12806ce5_0_0"/>
          <p:cNvPicPr preferRelativeResize="0"/>
          <p:nvPr/>
        </p:nvPicPr>
        <p:blipFill>
          <a:blip r:embed="rId4">
            <a:alphaModFix/>
          </a:blip>
          <a:stretch>
            <a:fillRect/>
          </a:stretch>
        </p:blipFill>
        <p:spPr>
          <a:xfrm>
            <a:off x="3291613" y="2902500"/>
            <a:ext cx="2560776" cy="1660500"/>
          </a:xfrm>
          <a:prstGeom prst="rect">
            <a:avLst/>
          </a:prstGeom>
          <a:noFill/>
          <a:ln>
            <a:noFill/>
          </a:ln>
        </p:spPr>
      </p:pic>
      <p:sp>
        <p:nvSpPr>
          <p:cNvPr id="145" name="Google Shape;145;g10d12806ce5_0_0"/>
          <p:cNvSpPr txBox="1">
            <a:spLocks noGrp="1"/>
          </p:cNvSpPr>
          <p:nvPr>
            <p:ph type="ftr" idx="11"/>
          </p:nvPr>
        </p:nvSpPr>
        <p:spPr>
          <a:xfrm>
            <a:off x="2776050" y="4802675"/>
            <a:ext cx="3591900" cy="253800"/>
          </a:xfrm>
          <a:prstGeom prst="rect">
            <a:avLst/>
          </a:prstGeom>
          <a:noFill/>
          <a:ln>
            <a:noFill/>
          </a:ln>
        </p:spPr>
        <p:txBody>
          <a:bodyPr spcFirstLastPara="1" wrap="square" lIns="68575" tIns="34275" rIns="68575" bIns="34275" anchor="ctr" anchorCtr="0">
            <a:spAutoFit/>
          </a:bodyPr>
          <a:lstStyle/>
          <a:p>
            <a:pPr marL="0" lvl="0" indent="0" algn="ctr" rtl="0">
              <a:lnSpc>
                <a:spcPct val="100000"/>
              </a:lnSpc>
              <a:spcBef>
                <a:spcPts val="0"/>
              </a:spcBef>
              <a:spcAft>
                <a:spcPts val="0"/>
              </a:spcAft>
              <a:buSzPts val="1100"/>
              <a:buNone/>
            </a:pPr>
            <a:r>
              <a:rPr lang="en-GB" sz="1200">
                <a:latin typeface="Calibri"/>
                <a:ea typeface="Calibri"/>
                <a:cs typeface="Calibri"/>
                <a:sym typeface="Calibri"/>
              </a:rPr>
              <a:t>Croydon Climate Action Meetup - 9th February 2022</a:t>
            </a:r>
            <a:endParaRPr sz="120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1101a484e94_0_0"/>
          <p:cNvSpPr txBox="1">
            <a:spLocks noGrp="1"/>
          </p:cNvSpPr>
          <p:nvPr>
            <p:ph type="title"/>
          </p:nvPr>
        </p:nvSpPr>
        <p:spPr>
          <a:xfrm>
            <a:off x="471500" y="254550"/>
            <a:ext cx="8069700" cy="3816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chemeClr val="dk1"/>
              </a:buClr>
              <a:buSzPts val="2970"/>
              <a:buFont typeface="Calibri"/>
              <a:buNone/>
            </a:pPr>
            <a:r>
              <a:rPr lang="en-GB" sz="2920">
                <a:solidFill>
                  <a:srgbClr val="38761D"/>
                </a:solidFill>
                <a:latin typeface="Calibri"/>
                <a:ea typeface="Calibri"/>
                <a:cs typeface="Calibri"/>
                <a:sym typeface="Calibri"/>
              </a:rPr>
              <a:t>Croydon Mayoral Climate Action Pledge</a:t>
            </a:r>
            <a:endParaRPr sz="2088"/>
          </a:p>
        </p:txBody>
      </p:sp>
      <p:sp>
        <p:nvSpPr>
          <p:cNvPr id="151" name="Google Shape;151;g1101a484e94_0_0"/>
          <p:cNvSpPr txBox="1">
            <a:spLocks noGrp="1"/>
          </p:cNvSpPr>
          <p:nvPr>
            <p:ph type="body" idx="1"/>
          </p:nvPr>
        </p:nvSpPr>
        <p:spPr>
          <a:xfrm>
            <a:off x="471500" y="1003250"/>
            <a:ext cx="8069700" cy="3819900"/>
          </a:xfrm>
          <a:prstGeom prst="rect">
            <a:avLst/>
          </a:prstGeom>
          <a:noFill/>
          <a:ln>
            <a:noFill/>
          </a:ln>
        </p:spPr>
        <p:txBody>
          <a:bodyPr spcFirstLastPara="1" wrap="square" lIns="68575" tIns="34275" rIns="68575" bIns="34275" anchor="t" anchorCtr="0">
            <a:noAutofit/>
          </a:bodyPr>
          <a:lstStyle/>
          <a:p>
            <a:pPr marL="381000" lvl="0" indent="-383698" algn="l" rtl="0">
              <a:lnSpc>
                <a:spcPct val="115000"/>
              </a:lnSpc>
              <a:spcBef>
                <a:spcPts val="0"/>
              </a:spcBef>
              <a:spcAft>
                <a:spcPts val="0"/>
              </a:spcAft>
              <a:buClr>
                <a:schemeClr val="dk1"/>
              </a:buClr>
              <a:buSzPts val="2243"/>
              <a:buFont typeface="Calibri"/>
              <a:buAutoNum type="arabicPeriod"/>
            </a:pPr>
            <a:r>
              <a:rPr lang="en-GB" sz="2365">
                <a:latin typeface="Calibri"/>
                <a:ea typeface="Calibri"/>
                <a:cs typeface="Calibri"/>
                <a:sym typeface="Calibri"/>
              </a:rPr>
              <a:t>To commit Croydon Council to drive rapid reductions in carbon emissions from activities in the borough of Croydon to become carbon neutral by 2030.</a:t>
            </a:r>
            <a:endParaRPr sz="2365">
              <a:latin typeface="Calibri"/>
              <a:ea typeface="Calibri"/>
              <a:cs typeface="Calibri"/>
              <a:sym typeface="Calibri"/>
            </a:endParaRPr>
          </a:p>
          <a:p>
            <a:pPr marL="381000" lvl="0" indent="-390048" algn="l" rtl="0">
              <a:lnSpc>
                <a:spcPct val="115000"/>
              </a:lnSpc>
              <a:spcBef>
                <a:spcPts val="0"/>
              </a:spcBef>
              <a:spcAft>
                <a:spcPts val="0"/>
              </a:spcAft>
              <a:buClr>
                <a:schemeClr val="dk1"/>
              </a:buClr>
              <a:buSzPts val="2343"/>
              <a:buFont typeface="Calibri"/>
              <a:buAutoNum type="arabicPeriod"/>
            </a:pPr>
            <a:r>
              <a:rPr lang="en-GB" sz="2365">
                <a:latin typeface="Calibri"/>
                <a:ea typeface="Calibri"/>
                <a:cs typeface="Calibri"/>
                <a:sym typeface="Calibri"/>
              </a:rPr>
              <a:t>To act with urgent pace to fully implement all 23 recommendations of the </a:t>
            </a:r>
            <a:r>
              <a:rPr lang="en-GB" sz="2365" u="sng">
                <a:solidFill>
                  <a:schemeClr val="hlink"/>
                </a:solidFill>
                <a:latin typeface="Calibri"/>
                <a:ea typeface="Calibri"/>
                <a:cs typeface="Calibri"/>
                <a:sym typeface="Calibri"/>
                <a:hlinkClick r:id="rId3"/>
              </a:rPr>
              <a:t>Croydon Climate Crisis Commission Report</a:t>
            </a:r>
            <a:r>
              <a:rPr lang="en-GB" sz="2365">
                <a:latin typeface="Calibri"/>
                <a:ea typeface="Calibri"/>
                <a:cs typeface="Calibri"/>
                <a:sym typeface="Calibri"/>
              </a:rPr>
              <a:t>.</a:t>
            </a:r>
            <a:r>
              <a:rPr lang="en-GB" sz="2365" u="sng">
                <a:solidFill>
                  <a:schemeClr val="hlink"/>
                </a:solidFill>
                <a:latin typeface="Calibri"/>
                <a:ea typeface="Calibri"/>
                <a:cs typeface="Calibri"/>
                <a:sym typeface="Calibri"/>
                <a:hlinkClick r:id="rId3"/>
              </a:rPr>
              <a:t> </a:t>
            </a:r>
            <a:endParaRPr sz="2365">
              <a:latin typeface="Calibri"/>
              <a:ea typeface="Calibri"/>
              <a:cs typeface="Calibri"/>
              <a:sym typeface="Calibri"/>
            </a:endParaRPr>
          </a:p>
          <a:p>
            <a:pPr marL="381000" lvl="0" indent="-390048" algn="l" rtl="0">
              <a:lnSpc>
                <a:spcPct val="115000"/>
              </a:lnSpc>
              <a:spcBef>
                <a:spcPts val="800"/>
              </a:spcBef>
              <a:spcAft>
                <a:spcPts val="0"/>
              </a:spcAft>
              <a:buClr>
                <a:schemeClr val="dk1"/>
              </a:buClr>
              <a:buSzPts val="2343"/>
              <a:buFont typeface="Calibri"/>
              <a:buAutoNum type="arabicPeriod"/>
            </a:pPr>
            <a:r>
              <a:rPr lang="en-GB" sz="2365">
                <a:latin typeface="Calibri"/>
                <a:ea typeface="Calibri"/>
                <a:cs typeface="Calibri"/>
                <a:sym typeface="Calibri"/>
              </a:rPr>
              <a:t>To commit Croydon Council to the </a:t>
            </a:r>
            <a:r>
              <a:rPr lang="en-GB" sz="2365" u="sng">
                <a:solidFill>
                  <a:schemeClr val="hlink"/>
                </a:solidFill>
                <a:latin typeface="Calibri"/>
                <a:ea typeface="Calibri"/>
                <a:cs typeface="Calibri"/>
                <a:sym typeface="Calibri"/>
                <a:hlinkClick r:id="rId4"/>
              </a:rPr>
              <a:t>Government’s Clean Air Strategy 2019</a:t>
            </a:r>
            <a:r>
              <a:rPr lang="en-GB" sz="2365">
                <a:latin typeface="Calibri"/>
                <a:ea typeface="Calibri"/>
                <a:cs typeface="Calibri"/>
                <a:sym typeface="Calibri"/>
              </a:rPr>
              <a:t> to rapidly improve air quality for Croydon. </a:t>
            </a:r>
            <a:endParaRPr>
              <a:latin typeface="Calibri"/>
              <a:ea typeface="Calibri"/>
              <a:cs typeface="Calibri"/>
              <a:sym typeface="Calibri"/>
            </a:endParaRPr>
          </a:p>
          <a:p>
            <a:pPr marL="381000" lvl="0" indent="-241300" algn="l" rtl="0">
              <a:lnSpc>
                <a:spcPct val="115000"/>
              </a:lnSpc>
              <a:spcBef>
                <a:spcPts val="800"/>
              </a:spcBef>
              <a:spcAft>
                <a:spcPts val="0"/>
              </a:spcAft>
              <a:buClr>
                <a:schemeClr val="dk1"/>
              </a:buClr>
              <a:buSzPts val="1942"/>
              <a:buFont typeface="Calibri"/>
              <a:buNone/>
            </a:pPr>
            <a:endParaRPr sz="2565">
              <a:latin typeface="Calibri"/>
              <a:ea typeface="Calibri"/>
              <a:cs typeface="Calibri"/>
              <a:sym typeface="Calibri"/>
            </a:endParaRPr>
          </a:p>
        </p:txBody>
      </p:sp>
      <p:sp>
        <p:nvSpPr>
          <p:cNvPr id="152" name="Google Shape;152;g1101a484e94_0_0"/>
          <p:cNvSpPr txBox="1">
            <a:spLocks noGrp="1"/>
          </p:cNvSpPr>
          <p:nvPr>
            <p:ph type="ftr" idx="11"/>
          </p:nvPr>
        </p:nvSpPr>
        <p:spPr>
          <a:xfrm>
            <a:off x="2776050" y="4802675"/>
            <a:ext cx="3591900" cy="253800"/>
          </a:xfrm>
          <a:prstGeom prst="rect">
            <a:avLst/>
          </a:prstGeom>
          <a:noFill/>
          <a:ln>
            <a:noFill/>
          </a:ln>
        </p:spPr>
        <p:txBody>
          <a:bodyPr spcFirstLastPara="1" wrap="square" lIns="68575" tIns="34275" rIns="68575" bIns="34275" anchor="ctr" anchorCtr="0">
            <a:spAutoFit/>
          </a:bodyPr>
          <a:lstStyle/>
          <a:p>
            <a:pPr marL="0" lvl="0" indent="0" algn="ctr" rtl="0">
              <a:lnSpc>
                <a:spcPct val="100000"/>
              </a:lnSpc>
              <a:spcBef>
                <a:spcPts val="0"/>
              </a:spcBef>
              <a:spcAft>
                <a:spcPts val="0"/>
              </a:spcAft>
              <a:buSzPts val="1100"/>
              <a:buNone/>
            </a:pPr>
            <a:r>
              <a:rPr lang="en-GB" sz="1200">
                <a:latin typeface="Calibri"/>
                <a:ea typeface="Calibri"/>
                <a:cs typeface="Calibri"/>
                <a:sym typeface="Calibri"/>
              </a:rPr>
              <a:t>Croydon Climate Action Meetup - 9th February 2022</a:t>
            </a:r>
            <a:endParaRPr sz="1200">
              <a:latin typeface="Calibri"/>
              <a:ea typeface="Calibri"/>
              <a:cs typeface="Calibri"/>
              <a:sym typeface="Calibri"/>
            </a:endParaRPr>
          </a:p>
        </p:txBody>
      </p:sp>
      <p:pic>
        <p:nvPicPr>
          <p:cNvPr id="153" name="Google Shape;153;g1101a484e94_0_0"/>
          <p:cNvPicPr preferRelativeResize="0"/>
          <p:nvPr/>
        </p:nvPicPr>
        <p:blipFill rotWithShape="1">
          <a:blip r:embed="rId5">
            <a:alphaModFix/>
          </a:blip>
          <a:srcRect/>
          <a:stretch/>
        </p:blipFill>
        <p:spPr>
          <a:xfrm>
            <a:off x="7076950" y="189422"/>
            <a:ext cx="1828224" cy="6328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1101a484e94_0_80"/>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en-GB"/>
              <a:t>6</a:t>
            </a:fld>
            <a:endParaRPr/>
          </a:p>
        </p:txBody>
      </p:sp>
      <p:pic>
        <p:nvPicPr>
          <p:cNvPr id="159" name="Google Shape;159;g1101a484e94_0_80"/>
          <p:cNvPicPr preferRelativeResize="0"/>
          <p:nvPr/>
        </p:nvPicPr>
        <p:blipFill rotWithShape="1">
          <a:blip r:embed="rId3">
            <a:alphaModFix/>
          </a:blip>
          <a:srcRect l="6156"/>
          <a:stretch/>
        </p:blipFill>
        <p:spPr>
          <a:xfrm>
            <a:off x="1248700" y="463125"/>
            <a:ext cx="5902675" cy="4680376"/>
          </a:xfrm>
          <a:prstGeom prst="rect">
            <a:avLst/>
          </a:prstGeom>
          <a:noFill/>
          <a:ln>
            <a:noFill/>
          </a:ln>
        </p:spPr>
      </p:pic>
      <p:sp>
        <p:nvSpPr>
          <p:cNvPr id="160" name="Google Shape;160;g1101a484e94_0_80"/>
          <p:cNvSpPr txBox="1"/>
          <p:nvPr/>
        </p:nvSpPr>
        <p:spPr>
          <a:xfrm>
            <a:off x="287400" y="62925"/>
            <a:ext cx="8354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a:solidFill>
                  <a:srgbClr val="38761D"/>
                </a:solidFill>
                <a:latin typeface="Calibri"/>
                <a:ea typeface="Calibri"/>
                <a:cs typeface="Calibri"/>
                <a:sym typeface="Calibri"/>
              </a:rPr>
              <a:t>Croydon Climate Crisis Commission Report - Recommendations</a:t>
            </a:r>
            <a:endParaRPr sz="1800">
              <a:solidFill>
                <a:srgbClr val="38761D"/>
              </a:solidFill>
              <a:latin typeface="Calibri"/>
              <a:ea typeface="Calibri"/>
              <a:cs typeface="Calibri"/>
              <a:sym typeface="Calibri"/>
            </a:endParaRPr>
          </a:p>
        </p:txBody>
      </p:sp>
      <p:pic>
        <p:nvPicPr>
          <p:cNvPr id="161" name="Google Shape;161;g1101a484e94_0_80"/>
          <p:cNvPicPr preferRelativeResize="0"/>
          <p:nvPr/>
        </p:nvPicPr>
        <p:blipFill rotWithShape="1">
          <a:blip r:embed="rId4">
            <a:alphaModFix/>
          </a:blip>
          <a:srcRect/>
          <a:stretch/>
        </p:blipFill>
        <p:spPr>
          <a:xfrm>
            <a:off x="7076950" y="189422"/>
            <a:ext cx="1828224" cy="632899"/>
          </a:xfrm>
          <a:prstGeom prst="rect">
            <a:avLst/>
          </a:prstGeom>
          <a:noFill/>
          <a:ln>
            <a:noFill/>
          </a:ln>
        </p:spPr>
      </p:pic>
      <p:sp>
        <p:nvSpPr>
          <p:cNvPr id="162" name="Google Shape;162;g1101a484e94_0_80"/>
          <p:cNvSpPr txBox="1">
            <a:spLocks noGrp="1"/>
          </p:cNvSpPr>
          <p:nvPr>
            <p:ph type="ftr" idx="11"/>
          </p:nvPr>
        </p:nvSpPr>
        <p:spPr>
          <a:xfrm>
            <a:off x="2776050" y="4878875"/>
            <a:ext cx="3591900" cy="253800"/>
          </a:xfrm>
          <a:prstGeom prst="rect">
            <a:avLst/>
          </a:prstGeom>
          <a:noFill/>
          <a:ln>
            <a:noFill/>
          </a:ln>
        </p:spPr>
        <p:txBody>
          <a:bodyPr spcFirstLastPara="1" wrap="square" lIns="68575" tIns="34275" rIns="68575" bIns="34275" anchor="ctr" anchorCtr="0">
            <a:spAutoFit/>
          </a:bodyPr>
          <a:lstStyle/>
          <a:p>
            <a:pPr marL="0" lvl="0" indent="0" algn="ctr" rtl="0">
              <a:lnSpc>
                <a:spcPct val="100000"/>
              </a:lnSpc>
              <a:spcBef>
                <a:spcPts val="0"/>
              </a:spcBef>
              <a:spcAft>
                <a:spcPts val="0"/>
              </a:spcAft>
              <a:buSzPts val="1100"/>
              <a:buNone/>
            </a:pPr>
            <a:r>
              <a:rPr lang="en-GB" sz="1200">
                <a:latin typeface="Calibri"/>
                <a:ea typeface="Calibri"/>
                <a:cs typeface="Calibri"/>
                <a:sym typeface="Calibri"/>
              </a:rPr>
              <a:t>Croydon Climate Action Meetup - 9th February 2022</a:t>
            </a:r>
            <a:endParaRPr sz="12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113735f3360_0_7"/>
          <p:cNvSpPr txBox="1">
            <a:spLocks noGrp="1"/>
          </p:cNvSpPr>
          <p:nvPr>
            <p:ph type="title"/>
          </p:nvPr>
        </p:nvSpPr>
        <p:spPr>
          <a:xfrm>
            <a:off x="628650" y="273849"/>
            <a:ext cx="7886700" cy="7734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GB">
                <a:solidFill>
                  <a:srgbClr val="38761D"/>
                </a:solidFill>
                <a:latin typeface="Calibri"/>
                <a:ea typeface="Calibri"/>
                <a:cs typeface="Calibri"/>
                <a:sym typeface="Calibri"/>
              </a:rPr>
              <a:t>Clean Air Strategy 2019</a:t>
            </a:r>
            <a:endParaRPr>
              <a:solidFill>
                <a:srgbClr val="38761D"/>
              </a:solidFill>
              <a:latin typeface="Calibri"/>
              <a:ea typeface="Calibri"/>
              <a:cs typeface="Calibri"/>
              <a:sym typeface="Calibri"/>
            </a:endParaRPr>
          </a:p>
        </p:txBody>
      </p:sp>
      <p:sp>
        <p:nvSpPr>
          <p:cNvPr id="168" name="Google Shape;168;g113735f3360_0_7"/>
          <p:cNvSpPr txBox="1">
            <a:spLocks noGrp="1"/>
          </p:cNvSpPr>
          <p:nvPr>
            <p:ph type="body" idx="1"/>
          </p:nvPr>
        </p:nvSpPr>
        <p:spPr>
          <a:xfrm>
            <a:off x="628650" y="940044"/>
            <a:ext cx="7886700" cy="32634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GB" sz="2150">
                <a:solidFill>
                  <a:srgbClr val="0B0C0C"/>
                </a:solidFill>
                <a:highlight>
                  <a:srgbClr val="FFFFFF"/>
                </a:highlight>
                <a:latin typeface="Calibri"/>
                <a:ea typeface="Calibri"/>
                <a:cs typeface="Calibri"/>
                <a:sym typeface="Calibri"/>
              </a:rPr>
              <a:t>This </a:t>
            </a:r>
            <a:r>
              <a:rPr lang="en-GB" sz="2150" b="1">
                <a:solidFill>
                  <a:srgbClr val="0B0C0C"/>
                </a:solidFill>
                <a:highlight>
                  <a:srgbClr val="FFFFFF"/>
                </a:highlight>
                <a:latin typeface="Calibri"/>
                <a:ea typeface="Calibri"/>
                <a:cs typeface="Calibri"/>
                <a:sym typeface="Calibri"/>
              </a:rPr>
              <a:t>Clean Air Strategy </a:t>
            </a:r>
            <a:r>
              <a:rPr lang="en-GB" sz="2150">
                <a:solidFill>
                  <a:srgbClr val="0B0C0C"/>
                </a:solidFill>
                <a:highlight>
                  <a:srgbClr val="FFFFFF"/>
                </a:highlight>
                <a:latin typeface="Calibri"/>
                <a:ea typeface="Calibri"/>
                <a:cs typeface="Calibri"/>
                <a:sym typeface="Calibri"/>
              </a:rPr>
              <a:t>shows how we will tackle all sources of air pollution, making our air healthier to breathe, protecting nature and boosting the economy. There is the belief that the goals can be reached </a:t>
            </a:r>
            <a:endParaRPr sz="2150">
              <a:solidFill>
                <a:srgbClr val="0B0C0C"/>
              </a:solidFill>
              <a:highlight>
                <a:srgbClr val="FFFFFF"/>
              </a:highlight>
              <a:latin typeface="Calibri"/>
              <a:ea typeface="Calibri"/>
              <a:cs typeface="Calibri"/>
              <a:sym typeface="Calibri"/>
            </a:endParaRPr>
          </a:p>
          <a:p>
            <a:pPr marL="0" lvl="0" indent="0" algn="l" rtl="0">
              <a:spcBef>
                <a:spcPts val="800"/>
              </a:spcBef>
              <a:spcAft>
                <a:spcPts val="0"/>
              </a:spcAft>
              <a:buNone/>
            </a:pPr>
            <a:r>
              <a:rPr lang="en-GB" sz="2150">
                <a:solidFill>
                  <a:srgbClr val="0B0C0C"/>
                </a:solidFill>
                <a:highlight>
                  <a:srgbClr val="FFFFFF"/>
                </a:highlight>
                <a:latin typeface="Calibri"/>
                <a:ea typeface="Calibri"/>
                <a:cs typeface="Calibri"/>
                <a:sym typeface="Calibri"/>
              </a:rPr>
              <a:t>It covers </a:t>
            </a:r>
            <a:endParaRPr sz="2150">
              <a:solidFill>
                <a:srgbClr val="0B0C0C"/>
              </a:solidFill>
              <a:highlight>
                <a:srgbClr val="FFFFFF"/>
              </a:highlight>
              <a:latin typeface="Calibri"/>
              <a:ea typeface="Calibri"/>
              <a:cs typeface="Calibri"/>
              <a:sym typeface="Calibri"/>
            </a:endParaRPr>
          </a:p>
          <a:p>
            <a:pPr marL="457200" lvl="0" indent="-365125" algn="l" rtl="0">
              <a:spcBef>
                <a:spcPts val="800"/>
              </a:spcBef>
              <a:spcAft>
                <a:spcPts val="0"/>
              </a:spcAft>
              <a:buClr>
                <a:srgbClr val="0B0C0C"/>
              </a:buClr>
              <a:buSzPts val="2150"/>
              <a:buFont typeface="Calibri"/>
              <a:buChar char="●"/>
            </a:pPr>
            <a:r>
              <a:rPr lang="en-GB" sz="2150">
                <a:solidFill>
                  <a:srgbClr val="0B0C0C"/>
                </a:solidFill>
                <a:highlight>
                  <a:srgbClr val="FFFFFF"/>
                </a:highlight>
                <a:latin typeface="Calibri"/>
                <a:ea typeface="Calibri"/>
                <a:cs typeface="Calibri"/>
                <a:sym typeface="Calibri"/>
              </a:rPr>
              <a:t>Health,</a:t>
            </a:r>
            <a:endParaRPr sz="2150">
              <a:solidFill>
                <a:srgbClr val="0B0C0C"/>
              </a:solidFill>
              <a:highlight>
                <a:srgbClr val="FFFFFF"/>
              </a:highlight>
              <a:latin typeface="Calibri"/>
              <a:ea typeface="Calibri"/>
              <a:cs typeface="Calibri"/>
              <a:sym typeface="Calibri"/>
            </a:endParaRPr>
          </a:p>
          <a:p>
            <a:pPr marL="457200" lvl="0" indent="-365125" algn="l" rtl="0">
              <a:spcBef>
                <a:spcPts val="0"/>
              </a:spcBef>
              <a:spcAft>
                <a:spcPts val="0"/>
              </a:spcAft>
              <a:buClr>
                <a:srgbClr val="0B0C0C"/>
              </a:buClr>
              <a:buSzPts val="2150"/>
              <a:buFont typeface="Calibri"/>
              <a:buChar char="●"/>
            </a:pPr>
            <a:r>
              <a:rPr lang="en-GB" sz="2150">
                <a:solidFill>
                  <a:srgbClr val="0B0C0C"/>
                </a:solidFill>
                <a:highlight>
                  <a:srgbClr val="FFFFFF"/>
                </a:highlight>
                <a:latin typeface="Calibri"/>
                <a:ea typeface="Calibri"/>
                <a:cs typeface="Calibri"/>
                <a:sym typeface="Calibri"/>
              </a:rPr>
              <a:t>environment </a:t>
            </a:r>
            <a:endParaRPr sz="2150">
              <a:solidFill>
                <a:srgbClr val="0B0C0C"/>
              </a:solidFill>
              <a:highlight>
                <a:srgbClr val="FFFFFF"/>
              </a:highlight>
              <a:latin typeface="Calibri"/>
              <a:ea typeface="Calibri"/>
              <a:cs typeface="Calibri"/>
              <a:sym typeface="Calibri"/>
            </a:endParaRPr>
          </a:p>
          <a:p>
            <a:pPr marL="457200" lvl="0" indent="-365125" algn="l" rtl="0">
              <a:spcBef>
                <a:spcPts val="0"/>
              </a:spcBef>
              <a:spcAft>
                <a:spcPts val="0"/>
              </a:spcAft>
              <a:buClr>
                <a:srgbClr val="0B0C0C"/>
              </a:buClr>
              <a:buSzPts val="2150"/>
              <a:buFont typeface="Calibri"/>
              <a:buChar char="●"/>
            </a:pPr>
            <a:r>
              <a:rPr lang="en-GB" sz="2150">
                <a:solidFill>
                  <a:srgbClr val="0B0C0C"/>
                </a:solidFill>
                <a:highlight>
                  <a:srgbClr val="FFFFFF"/>
                </a:highlight>
                <a:latin typeface="Calibri"/>
                <a:ea typeface="Calibri"/>
                <a:cs typeface="Calibri"/>
                <a:sym typeface="Calibri"/>
              </a:rPr>
              <a:t>clean growth and innovation</a:t>
            </a:r>
            <a:endParaRPr sz="2150">
              <a:solidFill>
                <a:srgbClr val="0B0C0C"/>
              </a:solidFill>
              <a:highlight>
                <a:srgbClr val="FFFFFF"/>
              </a:highlight>
              <a:latin typeface="Calibri"/>
              <a:ea typeface="Calibri"/>
              <a:cs typeface="Calibri"/>
              <a:sym typeface="Calibri"/>
            </a:endParaRPr>
          </a:p>
          <a:p>
            <a:pPr marL="457200" lvl="0" indent="-365125" algn="l" rtl="0">
              <a:spcBef>
                <a:spcPts val="0"/>
              </a:spcBef>
              <a:spcAft>
                <a:spcPts val="0"/>
              </a:spcAft>
              <a:buClr>
                <a:srgbClr val="0B0C0C"/>
              </a:buClr>
              <a:buSzPts val="2150"/>
              <a:buFont typeface="Calibri"/>
              <a:buChar char="●"/>
            </a:pPr>
            <a:r>
              <a:rPr lang="en-GB" sz="2150">
                <a:solidFill>
                  <a:srgbClr val="0B0C0C"/>
                </a:solidFill>
                <a:highlight>
                  <a:srgbClr val="FFFFFF"/>
                </a:highlight>
                <a:latin typeface="Calibri"/>
                <a:ea typeface="Calibri"/>
                <a:cs typeface="Calibri"/>
                <a:sym typeface="Calibri"/>
              </a:rPr>
              <a:t>Reducing emissions from farming,transport, homes, industry</a:t>
            </a:r>
            <a:endParaRPr sz="2150">
              <a:solidFill>
                <a:srgbClr val="0B0C0C"/>
              </a:solidFill>
              <a:highlight>
                <a:srgbClr val="FFFFFF"/>
              </a:highlight>
              <a:latin typeface="Calibri"/>
              <a:ea typeface="Calibri"/>
              <a:cs typeface="Calibri"/>
              <a:sym typeface="Calibri"/>
            </a:endParaRPr>
          </a:p>
          <a:p>
            <a:pPr marL="457200" lvl="0" indent="0" algn="l" rtl="0">
              <a:spcBef>
                <a:spcPts val="800"/>
              </a:spcBef>
              <a:spcAft>
                <a:spcPts val="0"/>
              </a:spcAft>
              <a:buNone/>
            </a:pPr>
            <a:r>
              <a:rPr lang="en-GB" sz="1850" b="1">
                <a:solidFill>
                  <a:srgbClr val="0B0C0C"/>
                </a:solidFill>
                <a:highlight>
                  <a:srgbClr val="FFFFFF"/>
                </a:highlight>
                <a:latin typeface="Calibri"/>
                <a:ea typeface="Calibri"/>
                <a:cs typeface="Calibri"/>
                <a:sym typeface="Calibri"/>
              </a:rPr>
              <a:t>‘Analysis shows that the actions set out in this strategy can meet our ambitious emissions reduction targets, if they are implemented with the necessary pace and determination’</a:t>
            </a:r>
            <a:endParaRPr sz="2250" b="1">
              <a:solidFill>
                <a:srgbClr val="0B0C0C"/>
              </a:solidFill>
              <a:highlight>
                <a:srgbClr val="FFFFFF"/>
              </a:highlight>
              <a:latin typeface="Calibri"/>
              <a:ea typeface="Calibri"/>
              <a:cs typeface="Calibri"/>
              <a:sym typeface="Calibri"/>
            </a:endParaRPr>
          </a:p>
        </p:txBody>
      </p:sp>
      <p:sp>
        <p:nvSpPr>
          <p:cNvPr id="169" name="Google Shape;169;g113735f3360_0_7"/>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en-GB"/>
              <a:t>7</a:t>
            </a:fld>
            <a:endParaRPr/>
          </a:p>
        </p:txBody>
      </p:sp>
      <p:pic>
        <p:nvPicPr>
          <p:cNvPr id="170" name="Google Shape;170;g113735f3360_0_7"/>
          <p:cNvPicPr preferRelativeResize="0"/>
          <p:nvPr/>
        </p:nvPicPr>
        <p:blipFill rotWithShape="1">
          <a:blip r:embed="rId3">
            <a:alphaModFix/>
          </a:blip>
          <a:srcRect/>
          <a:stretch/>
        </p:blipFill>
        <p:spPr>
          <a:xfrm>
            <a:off x="7076950" y="189422"/>
            <a:ext cx="1828224" cy="632899"/>
          </a:xfrm>
          <a:prstGeom prst="rect">
            <a:avLst/>
          </a:prstGeom>
          <a:noFill/>
          <a:ln>
            <a:noFill/>
          </a:ln>
        </p:spPr>
      </p:pic>
      <p:sp>
        <p:nvSpPr>
          <p:cNvPr id="171" name="Google Shape;171;g113735f3360_0_7"/>
          <p:cNvSpPr txBox="1">
            <a:spLocks noGrp="1"/>
          </p:cNvSpPr>
          <p:nvPr>
            <p:ph type="ftr" idx="11"/>
          </p:nvPr>
        </p:nvSpPr>
        <p:spPr>
          <a:xfrm>
            <a:off x="2776050" y="4802675"/>
            <a:ext cx="3591900" cy="253800"/>
          </a:xfrm>
          <a:prstGeom prst="rect">
            <a:avLst/>
          </a:prstGeom>
          <a:noFill/>
          <a:ln>
            <a:noFill/>
          </a:ln>
        </p:spPr>
        <p:txBody>
          <a:bodyPr spcFirstLastPara="1" wrap="square" lIns="68575" tIns="34275" rIns="68575" bIns="34275" anchor="ctr" anchorCtr="0">
            <a:spAutoFit/>
          </a:bodyPr>
          <a:lstStyle/>
          <a:p>
            <a:pPr marL="0" lvl="0" indent="0" algn="ctr" rtl="0">
              <a:lnSpc>
                <a:spcPct val="100000"/>
              </a:lnSpc>
              <a:spcBef>
                <a:spcPts val="0"/>
              </a:spcBef>
              <a:spcAft>
                <a:spcPts val="0"/>
              </a:spcAft>
              <a:buSzPts val="1100"/>
              <a:buNone/>
            </a:pPr>
            <a:r>
              <a:rPr lang="en-GB" sz="1200">
                <a:latin typeface="Calibri"/>
                <a:ea typeface="Calibri"/>
                <a:cs typeface="Calibri"/>
                <a:sym typeface="Calibri"/>
              </a:rPr>
              <a:t>Croydon Climate Action Meetup - 9th February 2022</a:t>
            </a:r>
            <a:endParaRPr sz="120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10ae45fa4a4_0_0"/>
          <p:cNvSpPr txBox="1">
            <a:spLocks noGrp="1"/>
          </p:cNvSpPr>
          <p:nvPr>
            <p:ph type="title"/>
          </p:nvPr>
        </p:nvSpPr>
        <p:spPr>
          <a:xfrm>
            <a:off x="628650" y="8769"/>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GB">
                <a:solidFill>
                  <a:srgbClr val="38761D"/>
                </a:solidFill>
                <a:latin typeface="Calibri"/>
                <a:ea typeface="Calibri"/>
                <a:cs typeface="Calibri"/>
                <a:sym typeface="Calibri"/>
              </a:rPr>
              <a:t>Croydon Mayoral Campaign</a:t>
            </a:r>
            <a:endParaRPr>
              <a:solidFill>
                <a:srgbClr val="38761D"/>
              </a:solidFill>
              <a:latin typeface="Calibri"/>
              <a:ea typeface="Calibri"/>
              <a:cs typeface="Calibri"/>
              <a:sym typeface="Calibri"/>
            </a:endParaRPr>
          </a:p>
        </p:txBody>
      </p:sp>
      <p:pic>
        <p:nvPicPr>
          <p:cNvPr id="177" name="Google Shape;177;g10ae45fa4a4_0_0"/>
          <p:cNvPicPr preferRelativeResize="0"/>
          <p:nvPr/>
        </p:nvPicPr>
        <p:blipFill rotWithShape="1">
          <a:blip r:embed="rId3">
            <a:alphaModFix/>
          </a:blip>
          <a:srcRect/>
          <a:stretch/>
        </p:blipFill>
        <p:spPr>
          <a:xfrm>
            <a:off x="7076950" y="189422"/>
            <a:ext cx="1828224" cy="632899"/>
          </a:xfrm>
          <a:prstGeom prst="rect">
            <a:avLst/>
          </a:prstGeom>
          <a:noFill/>
          <a:ln>
            <a:noFill/>
          </a:ln>
        </p:spPr>
      </p:pic>
      <p:sp>
        <p:nvSpPr>
          <p:cNvPr id="178" name="Google Shape;178;g10ae45fa4a4_0_0"/>
          <p:cNvSpPr txBox="1">
            <a:spLocks noGrp="1"/>
          </p:cNvSpPr>
          <p:nvPr>
            <p:ph type="body" idx="1"/>
          </p:nvPr>
        </p:nvSpPr>
        <p:spPr>
          <a:xfrm>
            <a:off x="424700" y="968025"/>
            <a:ext cx="8480400" cy="39474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None/>
            </a:pPr>
            <a:r>
              <a:rPr lang="en-GB" sz="2160" dirty="0">
                <a:solidFill>
                  <a:srgbClr val="FF0000"/>
                </a:solidFill>
                <a:latin typeface="Calibri"/>
                <a:ea typeface="Calibri"/>
                <a:cs typeface="Calibri"/>
                <a:sym typeface="Calibri"/>
              </a:rPr>
              <a:t>Elections 5 May 2022 for Mayor and 70 ward councillors to Croydon Council!</a:t>
            </a:r>
            <a:endParaRPr sz="2160" dirty="0">
              <a:solidFill>
                <a:srgbClr val="FF0000"/>
              </a:solidFill>
              <a:latin typeface="Calibri"/>
              <a:ea typeface="Calibri"/>
              <a:cs typeface="Calibri"/>
              <a:sym typeface="Calibri"/>
            </a:endParaRPr>
          </a:p>
          <a:p>
            <a:pPr marL="457200" lvl="0" indent="-365760" algn="l" rtl="0">
              <a:lnSpc>
                <a:spcPct val="100000"/>
              </a:lnSpc>
              <a:spcBef>
                <a:spcPts val="0"/>
              </a:spcBef>
              <a:spcAft>
                <a:spcPts val="0"/>
              </a:spcAft>
              <a:buSzPts val="2160"/>
              <a:buFont typeface="Calibri"/>
              <a:buChar char="●"/>
            </a:pPr>
            <a:r>
              <a:rPr lang="en-GB" sz="2160" dirty="0">
                <a:latin typeface="Calibri"/>
                <a:ea typeface="Calibri"/>
                <a:cs typeface="Calibri"/>
                <a:sym typeface="Calibri"/>
              </a:rPr>
              <a:t>Next steps:</a:t>
            </a:r>
            <a:endParaRPr sz="2160" dirty="0">
              <a:latin typeface="Calibri"/>
              <a:ea typeface="Calibri"/>
              <a:cs typeface="Calibri"/>
              <a:sym typeface="Calibri"/>
            </a:endParaRPr>
          </a:p>
          <a:p>
            <a:pPr marL="914400" lvl="1" indent="-365760" algn="l" rtl="0">
              <a:lnSpc>
                <a:spcPct val="100000"/>
              </a:lnSpc>
              <a:spcBef>
                <a:spcPts val="0"/>
              </a:spcBef>
              <a:spcAft>
                <a:spcPts val="0"/>
              </a:spcAft>
              <a:buSzPts val="2160"/>
              <a:buFont typeface="Calibri"/>
              <a:buChar char="○"/>
            </a:pPr>
            <a:r>
              <a:rPr lang="en-GB" sz="2160" dirty="0">
                <a:latin typeface="Calibri"/>
                <a:ea typeface="Calibri"/>
                <a:cs typeface="Calibri"/>
                <a:sym typeface="Calibri"/>
              </a:rPr>
              <a:t>Publish the Croydon Climate Action Pledge for Mayoral candidates - and </a:t>
            </a:r>
            <a:r>
              <a:rPr lang="en-GB" sz="2160" dirty="0" err="1">
                <a:latin typeface="Calibri"/>
                <a:ea typeface="Calibri"/>
                <a:cs typeface="Calibri"/>
                <a:sym typeface="Calibri"/>
              </a:rPr>
              <a:t>councilors</a:t>
            </a:r>
            <a:r>
              <a:rPr lang="en-GB" sz="2160" dirty="0">
                <a:latin typeface="Calibri"/>
                <a:ea typeface="Calibri"/>
                <a:cs typeface="Calibri"/>
                <a:sym typeface="Calibri"/>
              </a:rPr>
              <a:t> - as widely as possible on social media etc</a:t>
            </a:r>
            <a:endParaRPr sz="2160" dirty="0">
              <a:latin typeface="Calibri"/>
              <a:ea typeface="Calibri"/>
              <a:cs typeface="Calibri"/>
              <a:sym typeface="Calibri"/>
            </a:endParaRPr>
          </a:p>
          <a:p>
            <a:pPr marL="914400" lvl="1" indent="-365760" algn="l" rtl="0">
              <a:lnSpc>
                <a:spcPct val="100000"/>
              </a:lnSpc>
              <a:spcBef>
                <a:spcPts val="0"/>
              </a:spcBef>
              <a:spcAft>
                <a:spcPts val="0"/>
              </a:spcAft>
              <a:buSzPts val="2160"/>
              <a:buFont typeface="Calibri"/>
              <a:buChar char="○"/>
            </a:pPr>
            <a:r>
              <a:rPr lang="en-GB" sz="2160" dirty="0">
                <a:latin typeface="Calibri"/>
                <a:ea typeface="Calibri"/>
                <a:cs typeface="Calibri"/>
                <a:sym typeface="Calibri"/>
              </a:rPr>
              <a:t> Invite Mayoral candidates and councillors to sign up to the Pledge.</a:t>
            </a:r>
            <a:endParaRPr sz="2160" dirty="0">
              <a:latin typeface="Calibri"/>
              <a:ea typeface="Calibri"/>
              <a:cs typeface="Calibri"/>
              <a:sym typeface="Calibri"/>
            </a:endParaRPr>
          </a:p>
          <a:p>
            <a:pPr marL="914400" lvl="1" indent="-365760" algn="l" rtl="0">
              <a:lnSpc>
                <a:spcPct val="100000"/>
              </a:lnSpc>
              <a:spcBef>
                <a:spcPts val="0"/>
              </a:spcBef>
              <a:spcAft>
                <a:spcPts val="0"/>
              </a:spcAft>
              <a:buSzPts val="2160"/>
              <a:buFont typeface="Calibri"/>
              <a:buChar char="○"/>
            </a:pPr>
            <a:r>
              <a:rPr lang="en-GB" sz="2160" dirty="0">
                <a:latin typeface="Calibri"/>
                <a:ea typeface="Calibri"/>
                <a:cs typeface="Calibri"/>
                <a:sym typeface="Calibri"/>
              </a:rPr>
              <a:t>Organise climate action hustings with all Mayoral candidates- face to face on zoom and through schools and colleges in Croydon.</a:t>
            </a:r>
            <a:endParaRPr sz="2160" dirty="0">
              <a:latin typeface="Calibri"/>
              <a:ea typeface="Calibri"/>
              <a:cs typeface="Calibri"/>
              <a:sym typeface="Calibri"/>
            </a:endParaRPr>
          </a:p>
          <a:p>
            <a:pPr marL="0" lvl="0" indent="0" algn="l" rtl="0">
              <a:lnSpc>
                <a:spcPct val="100000"/>
              </a:lnSpc>
              <a:spcBef>
                <a:spcPts val="0"/>
              </a:spcBef>
              <a:spcAft>
                <a:spcPts val="0"/>
              </a:spcAft>
              <a:buNone/>
            </a:pPr>
            <a:r>
              <a:rPr lang="en-GB" sz="2160" dirty="0">
                <a:solidFill>
                  <a:srgbClr val="FF0000"/>
                </a:solidFill>
                <a:latin typeface="Calibri"/>
                <a:ea typeface="Calibri"/>
                <a:cs typeface="Calibri"/>
                <a:sym typeface="Calibri"/>
              </a:rPr>
              <a:t>CCA Members’ Actions </a:t>
            </a:r>
            <a:r>
              <a:rPr lang="en-GB" sz="2160" dirty="0">
                <a:latin typeface="Calibri"/>
                <a:ea typeface="Calibri"/>
                <a:cs typeface="Calibri"/>
                <a:sym typeface="Calibri"/>
              </a:rPr>
              <a:t>- can you spread the pledge -publicise hustings- submit questions for hustings?</a:t>
            </a:r>
            <a:endParaRPr sz="2160" dirty="0">
              <a:latin typeface="Calibri"/>
              <a:ea typeface="Calibri"/>
              <a:cs typeface="Calibri"/>
              <a:sym typeface="Calibri"/>
            </a:endParaRPr>
          </a:p>
        </p:txBody>
      </p:sp>
      <p:sp>
        <p:nvSpPr>
          <p:cNvPr id="179" name="Google Shape;179;g10ae45fa4a4_0_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GB"/>
              <a:t>8</a:t>
            </a:fld>
            <a:endParaRPr/>
          </a:p>
        </p:txBody>
      </p:sp>
      <p:sp>
        <p:nvSpPr>
          <p:cNvPr id="180" name="Google Shape;180;g10ae45fa4a4_0_0"/>
          <p:cNvSpPr txBox="1">
            <a:spLocks noGrp="1"/>
          </p:cNvSpPr>
          <p:nvPr>
            <p:ph type="ftr" idx="11"/>
          </p:nvPr>
        </p:nvSpPr>
        <p:spPr>
          <a:xfrm>
            <a:off x="2776050" y="4802675"/>
            <a:ext cx="3591900" cy="253800"/>
          </a:xfrm>
          <a:prstGeom prst="rect">
            <a:avLst/>
          </a:prstGeom>
          <a:noFill/>
          <a:ln>
            <a:noFill/>
          </a:ln>
        </p:spPr>
        <p:txBody>
          <a:bodyPr spcFirstLastPara="1" wrap="square" lIns="68575" tIns="34275" rIns="68575" bIns="34275" anchor="ctr" anchorCtr="0">
            <a:spAutoFit/>
          </a:bodyPr>
          <a:lstStyle/>
          <a:p>
            <a:pPr marL="0" lvl="0" indent="0" algn="ctr" rtl="0">
              <a:lnSpc>
                <a:spcPct val="100000"/>
              </a:lnSpc>
              <a:spcBef>
                <a:spcPts val="0"/>
              </a:spcBef>
              <a:spcAft>
                <a:spcPts val="0"/>
              </a:spcAft>
              <a:buSzPts val="1100"/>
              <a:buNone/>
            </a:pPr>
            <a:r>
              <a:rPr lang="en-GB" sz="1200">
                <a:latin typeface="Calibri"/>
                <a:ea typeface="Calibri"/>
                <a:cs typeface="Calibri"/>
                <a:sym typeface="Calibri"/>
              </a:rPr>
              <a:t>Croydon Climate Action Meetup - 9th February 2022</a:t>
            </a:r>
            <a:endParaRPr sz="12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10d12806ce5_0_2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90000"/>
              </a:lnSpc>
              <a:spcBef>
                <a:spcPts val="0"/>
              </a:spcBef>
              <a:spcAft>
                <a:spcPts val="0"/>
              </a:spcAft>
              <a:buClr>
                <a:schemeClr val="dk1"/>
              </a:buClr>
              <a:buSzPct val="117857"/>
              <a:buFont typeface="Calibri"/>
              <a:buNone/>
            </a:pPr>
            <a:endParaRPr>
              <a:solidFill>
                <a:srgbClr val="38761D"/>
              </a:solidFill>
              <a:latin typeface="Calibri"/>
              <a:ea typeface="Calibri"/>
              <a:cs typeface="Calibri"/>
              <a:sym typeface="Calibri"/>
            </a:endParaRPr>
          </a:p>
          <a:p>
            <a:pPr marL="0" lvl="0" indent="0" algn="l" rtl="0">
              <a:lnSpc>
                <a:spcPct val="90000"/>
              </a:lnSpc>
              <a:spcBef>
                <a:spcPts val="0"/>
              </a:spcBef>
              <a:spcAft>
                <a:spcPts val="0"/>
              </a:spcAft>
              <a:buClr>
                <a:schemeClr val="dk1"/>
              </a:buClr>
              <a:buSzPct val="117857"/>
              <a:buFont typeface="Calibri"/>
              <a:buNone/>
            </a:pPr>
            <a:r>
              <a:rPr lang="en-GB">
                <a:solidFill>
                  <a:srgbClr val="38761D"/>
                </a:solidFill>
                <a:latin typeface="Calibri"/>
                <a:ea typeface="Calibri"/>
                <a:cs typeface="Calibri"/>
                <a:sym typeface="Calibri"/>
              </a:rPr>
              <a:t>Clean Air For Kids Campaign</a:t>
            </a:r>
            <a:endParaRPr>
              <a:solidFill>
                <a:srgbClr val="38761D"/>
              </a:solidFill>
              <a:latin typeface="Calibri"/>
              <a:ea typeface="Calibri"/>
              <a:cs typeface="Calibri"/>
              <a:sym typeface="Calibri"/>
            </a:endParaRPr>
          </a:p>
          <a:p>
            <a:pPr marL="0" lvl="0" indent="0" algn="l" rtl="0">
              <a:lnSpc>
                <a:spcPct val="90000"/>
              </a:lnSpc>
              <a:spcBef>
                <a:spcPts val="0"/>
              </a:spcBef>
              <a:spcAft>
                <a:spcPts val="0"/>
              </a:spcAft>
              <a:buClr>
                <a:schemeClr val="dk1"/>
              </a:buClr>
              <a:buSzPct val="117857"/>
              <a:buFont typeface="Calibri"/>
              <a:buNone/>
            </a:pPr>
            <a:r>
              <a:rPr lang="en-GB">
                <a:solidFill>
                  <a:srgbClr val="38761D"/>
                </a:solidFill>
                <a:latin typeface="Calibri"/>
                <a:ea typeface="Calibri"/>
                <a:cs typeface="Calibri"/>
                <a:sym typeface="Calibri"/>
              </a:rPr>
              <a:t>Breathe London Bid -successful!!</a:t>
            </a:r>
            <a:endParaRPr>
              <a:solidFill>
                <a:srgbClr val="38761D"/>
              </a:solidFill>
              <a:latin typeface="Calibri"/>
              <a:ea typeface="Calibri"/>
              <a:cs typeface="Calibri"/>
              <a:sym typeface="Calibri"/>
            </a:endParaRPr>
          </a:p>
          <a:p>
            <a:pPr marL="0" lvl="0" indent="0" algn="l" rtl="0">
              <a:lnSpc>
                <a:spcPct val="90000"/>
              </a:lnSpc>
              <a:spcBef>
                <a:spcPts val="0"/>
              </a:spcBef>
              <a:spcAft>
                <a:spcPts val="0"/>
              </a:spcAft>
              <a:buClr>
                <a:schemeClr val="dk1"/>
              </a:buClr>
              <a:buSzPct val="117857"/>
              <a:buFont typeface="Calibri"/>
              <a:buNone/>
            </a:pPr>
            <a:endParaRPr>
              <a:solidFill>
                <a:srgbClr val="38761D"/>
              </a:solidFill>
              <a:latin typeface="Calibri"/>
              <a:ea typeface="Calibri"/>
              <a:cs typeface="Calibri"/>
              <a:sym typeface="Calibri"/>
            </a:endParaRPr>
          </a:p>
        </p:txBody>
      </p:sp>
      <p:pic>
        <p:nvPicPr>
          <p:cNvPr id="186" name="Google Shape;186;g10d12806ce5_0_20"/>
          <p:cNvPicPr preferRelativeResize="0"/>
          <p:nvPr/>
        </p:nvPicPr>
        <p:blipFill rotWithShape="1">
          <a:blip r:embed="rId3">
            <a:alphaModFix/>
          </a:blip>
          <a:srcRect/>
          <a:stretch/>
        </p:blipFill>
        <p:spPr>
          <a:xfrm>
            <a:off x="7076950" y="189422"/>
            <a:ext cx="1828224" cy="632899"/>
          </a:xfrm>
          <a:prstGeom prst="rect">
            <a:avLst/>
          </a:prstGeom>
          <a:noFill/>
          <a:ln>
            <a:noFill/>
          </a:ln>
        </p:spPr>
      </p:pic>
      <p:sp>
        <p:nvSpPr>
          <p:cNvPr id="187" name="Google Shape;187;g10d12806ce5_0_20"/>
          <p:cNvSpPr txBox="1">
            <a:spLocks noGrp="1"/>
          </p:cNvSpPr>
          <p:nvPr>
            <p:ph type="body" idx="1"/>
          </p:nvPr>
        </p:nvSpPr>
        <p:spPr>
          <a:xfrm>
            <a:off x="395675" y="1189250"/>
            <a:ext cx="8509500" cy="3365100"/>
          </a:xfrm>
          <a:prstGeom prst="rect">
            <a:avLst/>
          </a:prstGeom>
          <a:noFill/>
          <a:ln>
            <a:noFill/>
          </a:ln>
        </p:spPr>
        <p:txBody>
          <a:bodyPr spcFirstLastPara="1" wrap="square" lIns="68575" tIns="34275" rIns="68575" bIns="34275" anchor="t" anchorCtr="0">
            <a:noAutofit/>
          </a:bodyPr>
          <a:lstStyle/>
          <a:p>
            <a:pPr marL="457200" lvl="0" indent="-349250" algn="l" rtl="0">
              <a:lnSpc>
                <a:spcPct val="115000"/>
              </a:lnSpc>
              <a:spcBef>
                <a:spcPts val="0"/>
              </a:spcBef>
              <a:spcAft>
                <a:spcPts val="0"/>
              </a:spcAft>
              <a:buSzPts val="1900"/>
              <a:buFont typeface="Calibri"/>
              <a:buChar char="-"/>
            </a:pPr>
            <a:r>
              <a:rPr lang="en-GB" sz="1900">
                <a:latin typeface="Calibri"/>
                <a:ea typeface="Calibri"/>
                <a:cs typeface="Calibri"/>
                <a:sym typeface="Calibri"/>
              </a:rPr>
              <a:t>The aim of the </a:t>
            </a:r>
            <a:r>
              <a:rPr lang="en-GB" sz="1900">
                <a:solidFill>
                  <a:srgbClr val="38761D"/>
                </a:solidFill>
                <a:latin typeface="Calibri"/>
                <a:ea typeface="Calibri"/>
                <a:cs typeface="Calibri"/>
                <a:sym typeface="Calibri"/>
              </a:rPr>
              <a:t>Breathe Croydon </a:t>
            </a:r>
            <a:r>
              <a:rPr lang="en-GB" sz="1900">
                <a:latin typeface="Calibri"/>
                <a:ea typeface="Calibri"/>
                <a:cs typeface="Calibri"/>
                <a:sym typeface="Calibri"/>
              </a:rPr>
              <a:t>project is to:</a:t>
            </a:r>
            <a:endParaRPr sz="1900">
              <a:latin typeface="Calibri"/>
              <a:ea typeface="Calibri"/>
              <a:cs typeface="Calibri"/>
              <a:sym typeface="Calibri"/>
            </a:endParaRPr>
          </a:p>
          <a:p>
            <a:pPr marL="914400" lvl="1" indent="-349250" algn="l" rtl="0">
              <a:lnSpc>
                <a:spcPct val="115000"/>
              </a:lnSpc>
              <a:spcBef>
                <a:spcPts val="0"/>
              </a:spcBef>
              <a:spcAft>
                <a:spcPts val="0"/>
              </a:spcAft>
              <a:buSzPts val="1900"/>
              <a:buFont typeface="Calibri"/>
              <a:buChar char="-"/>
            </a:pPr>
            <a:r>
              <a:rPr lang="en-GB" sz="1900">
                <a:latin typeface="Calibri"/>
                <a:ea typeface="Calibri"/>
                <a:cs typeface="Calibri"/>
                <a:sym typeface="Calibri"/>
              </a:rPr>
              <a:t>Educate a school community about the impact of NO2 emissions and particulates on the health (both long and short term) of children and young people.</a:t>
            </a:r>
            <a:endParaRPr sz="1900">
              <a:latin typeface="Calibri"/>
              <a:ea typeface="Calibri"/>
              <a:cs typeface="Calibri"/>
              <a:sym typeface="Calibri"/>
            </a:endParaRPr>
          </a:p>
          <a:p>
            <a:pPr marL="914400" lvl="1" indent="-349250" algn="l" rtl="0">
              <a:lnSpc>
                <a:spcPct val="115000"/>
              </a:lnSpc>
              <a:spcBef>
                <a:spcPts val="0"/>
              </a:spcBef>
              <a:spcAft>
                <a:spcPts val="0"/>
              </a:spcAft>
              <a:buSzPts val="1900"/>
              <a:buFont typeface="Calibri"/>
              <a:buChar char="-"/>
            </a:pPr>
            <a:r>
              <a:rPr lang="en-GB" sz="1900">
                <a:latin typeface="Calibri"/>
                <a:ea typeface="Calibri"/>
                <a:cs typeface="Calibri"/>
                <a:sym typeface="Calibri"/>
              </a:rPr>
              <a:t>Take action to reduce their children’s exposure to air pollution including measures set out in the Breathe London Wearables study.</a:t>
            </a:r>
            <a:endParaRPr sz="1900">
              <a:latin typeface="Calibri"/>
              <a:ea typeface="Calibri"/>
              <a:cs typeface="Calibri"/>
              <a:sym typeface="Calibri"/>
            </a:endParaRPr>
          </a:p>
          <a:p>
            <a:pPr marL="914400" lvl="1" indent="-349250" algn="l" rtl="0">
              <a:lnSpc>
                <a:spcPct val="115000"/>
              </a:lnSpc>
              <a:spcBef>
                <a:spcPts val="0"/>
              </a:spcBef>
              <a:spcAft>
                <a:spcPts val="0"/>
              </a:spcAft>
              <a:buSzPts val="1900"/>
              <a:buFont typeface="Calibri"/>
              <a:buChar char="-"/>
            </a:pPr>
            <a:r>
              <a:rPr lang="en-GB" sz="1900">
                <a:latin typeface="Calibri"/>
                <a:ea typeface="Calibri"/>
                <a:cs typeface="Calibri"/>
                <a:sym typeface="Calibri"/>
              </a:rPr>
              <a:t>Hold the communities elected representatives (Mayor, Councilors, MPs GLA representatives) and the polluters to account on reducing air pollution in their locality. </a:t>
            </a:r>
            <a:endParaRPr sz="1900">
              <a:latin typeface="Calibri"/>
              <a:ea typeface="Calibri"/>
              <a:cs typeface="Calibri"/>
              <a:sym typeface="Calibri"/>
            </a:endParaRPr>
          </a:p>
        </p:txBody>
      </p:sp>
      <p:sp>
        <p:nvSpPr>
          <p:cNvPr id="188" name="Google Shape;188;g10d12806ce5_0_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GB"/>
              <a:t>9</a:t>
            </a:fld>
            <a:endParaRPr/>
          </a:p>
        </p:txBody>
      </p:sp>
      <p:sp>
        <p:nvSpPr>
          <p:cNvPr id="189" name="Google Shape;189;g10d12806ce5_0_20"/>
          <p:cNvSpPr txBox="1">
            <a:spLocks noGrp="1"/>
          </p:cNvSpPr>
          <p:nvPr>
            <p:ph type="ftr" idx="11"/>
          </p:nvPr>
        </p:nvSpPr>
        <p:spPr>
          <a:xfrm>
            <a:off x="2776050" y="4802675"/>
            <a:ext cx="3591900" cy="253800"/>
          </a:xfrm>
          <a:prstGeom prst="rect">
            <a:avLst/>
          </a:prstGeom>
          <a:noFill/>
          <a:ln>
            <a:noFill/>
          </a:ln>
        </p:spPr>
        <p:txBody>
          <a:bodyPr spcFirstLastPara="1" wrap="square" lIns="68575" tIns="34275" rIns="68575" bIns="34275" anchor="ctr" anchorCtr="0">
            <a:spAutoFit/>
          </a:bodyPr>
          <a:lstStyle/>
          <a:p>
            <a:pPr marL="0" lvl="0" indent="0" algn="ctr" rtl="0">
              <a:lnSpc>
                <a:spcPct val="100000"/>
              </a:lnSpc>
              <a:spcBef>
                <a:spcPts val="0"/>
              </a:spcBef>
              <a:spcAft>
                <a:spcPts val="0"/>
              </a:spcAft>
              <a:buSzPts val="1100"/>
              <a:buNone/>
            </a:pPr>
            <a:r>
              <a:rPr lang="en-GB" sz="1200">
                <a:latin typeface="Calibri"/>
                <a:ea typeface="Calibri"/>
                <a:cs typeface="Calibri"/>
                <a:sym typeface="Calibri"/>
              </a:rPr>
              <a:t>Croydon Climate Action Meetup - 9th February 2022</a:t>
            </a:r>
            <a:endParaRPr sz="12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1538</Words>
  <Application>Microsoft Office PowerPoint</Application>
  <PresentationFormat>On-screen Show (16:9)</PresentationFormat>
  <Paragraphs>142</Paragraphs>
  <Slides>17</Slides>
  <Notes>17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Calibri</vt:lpstr>
      <vt:lpstr>Alfa Slab One</vt:lpstr>
      <vt:lpstr>Arial</vt:lpstr>
      <vt:lpstr>Verdana</vt:lpstr>
      <vt:lpstr>Proxima Nova</vt:lpstr>
      <vt:lpstr>Simple Light</vt:lpstr>
      <vt:lpstr>Gameday</vt:lpstr>
      <vt:lpstr>PowerPoint Presentation</vt:lpstr>
      <vt:lpstr>Housekeeping Rules</vt:lpstr>
      <vt:lpstr>Agenda</vt:lpstr>
      <vt:lpstr>Welcome!</vt:lpstr>
      <vt:lpstr>Croydon Mayoral Climate Action Pledge</vt:lpstr>
      <vt:lpstr>PowerPoint Presentation</vt:lpstr>
      <vt:lpstr>Clean Air Strategy 2019</vt:lpstr>
      <vt:lpstr>Croydon Mayoral Campaign</vt:lpstr>
      <vt:lpstr> Clean Air For Kids Campaign Breathe London Bid -successful!! </vt:lpstr>
      <vt:lpstr>Clean Air for Kids - next steps!</vt:lpstr>
      <vt:lpstr> Croydon Youth Theatre Organisation </vt:lpstr>
      <vt:lpstr> Croydon Youth Theatre Organisation </vt:lpstr>
      <vt:lpstr> Feed Our Future </vt:lpstr>
      <vt:lpstr>Councils and Schools </vt:lpstr>
      <vt:lpstr>The Answer is Plants</vt:lpstr>
      <vt:lpstr>Any Other Business (AOB)</vt:lpstr>
      <vt:lpstr>Next meetup:  Wednesday 9th March 2022 18:30 - 19:30  We have a WhatsApp group – join using this link: https://chat.whatsapp.com/DlJKqszwLQb8aPagYzJ9qH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Connie Muir</cp:lastModifiedBy>
  <cp:revision>1</cp:revision>
  <dcterms:modified xsi:type="dcterms:W3CDTF">2022-02-10T08:37:49Z</dcterms:modified>
</cp:coreProperties>
</file>