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h7BquUnEuuDbyqoUwcb8EfglVS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41d50ce65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c41d50ce65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41d50ce65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c41d50ce65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hyperlink" Target="http://www.croydonclimateaction.com" TargetMode="External"/><Relationship Id="rId5" Type="http://schemas.openxmlformats.org/officeDocument/2006/relationships/hyperlink" Target="mailto:croydonclimateaction@gmail.com" TargetMode="External"/><Relationship Id="rId6" Type="http://schemas.openxmlformats.org/officeDocument/2006/relationships/hyperlink" Target="https://nextdoor.co.uk/g/psjk9c5dq/?is=groups_sectio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hyperlink" Target="http://www.youtube.com/watch?v=H-7Vhfy3IeA" TargetMode="External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hyperlink" Target="https://www.eastlondonlines.co.uk/2021/03/croydon-residents-urged-to-vote-for-climate-friendly-candidat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1524000" y="4923692"/>
            <a:ext cx="9144000" cy="1361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CCA Meetup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Wednesday 10</a:t>
            </a:r>
            <a:r>
              <a:rPr baseline="30000" lang="en-GB"/>
              <a:t>th</a:t>
            </a:r>
            <a:r>
              <a:rPr lang="en-GB"/>
              <a:t> March 2021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18:30 – 19:30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2474" y="438650"/>
            <a:ext cx="8947052" cy="4286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>
            <p:ph type="title"/>
          </p:nvPr>
        </p:nvSpPr>
        <p:spPr>
          <a:xfrm>
            <a:off x="679175" y="-55323"/>
            <a:ext cx="10515600" cy="15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rgbClr val="38761D"/>
                </a:solidFill>
              </a:rPr>
              <a:t>Discussion – how you want to get </a:t>
            </a:r>
            <a:endParaRPr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rgbClr val="38761D"/>
                </a:solidFill>
              </a:rPr>
              <a:t>involved with current campaign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77" name="Google Shape;17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Croydon Climate Action Meetup - 10th March 2021</a:t>
            </a:r>
            <a:endParaRPr/>
          </a:p>
        </p:txBody>
      </p:sp>
      <p:sp>
        <p:nvSpPr>
          <p:cNvPr id="178" name="Google Shape;17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9" name="Google Shape;1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306" y="69500"/>
            <a:ext cx="1856936" cy="88969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0"/>
          <p:cNvSpPr txBox="1"/>
          <p:nvPr/>
        </p:nvSpPr>
        <p:spPr>
          <a:xfrm>
            <a:off x="679174" y="1504076"/>
            <a:ext cx="108336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you to get involved!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for current campaign – Tweeting/messaging candidates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other ideas?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/>
          <p:nvPr>
            <p:ph type="title"/>
          </p:nvPr>
        </p:nvSpPr>
        <p:spPr>
          <a:xfrm>
            <a:off x="679174" y="-553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rgbClr val="38761D"/>
                </a:solidFill>
              </a:rPr>
              <a:t>Hustings 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86" name="Google Shape;18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Croydon Climate Action Meetup - 10th March 2021</a:t>
            </a:r>
            <a:endParaRPr/>
          </a:p>
        </p:txBody>
      </p:sp>
      <p:sp>
        <p:nvSpPr>
          <p:cNvPr id="187" name="Google Shape;18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8" name="Google Shape;18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306" y="69500"/>
            <a:ext cx="1856936" cy="88969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1"/>
          <p:cNvSpPr txBox="1"/>
          <p:nvPr/>
        </p:nvSpPr>
        <p:spPr>
          <a:xfrm>
            <a:off x="679199" y="1270226"/>
            <a:ext cx="10833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hustings 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meeting at which candidates in an election address potential voters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6050" y="2347525"/>
            <a:ext cx="7227333" cy="400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/>
          <p:nvPr>
            <p:ph type="title"/>
          </p:nvPr>
        </p:nvSpPr>
        <p:spPr>
          <a:xfrm>
            <a:off x="679174" y="-553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rgbClr val="38761D"/>
                </a:solidFill>
              </a:rPr>
              <a:t>The future for CCA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96" name="Google Shape;19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Croydon Climate Action Meetup - 10th March 2021</a:t>
            </a:r>
            <a:endParaRPr/>
          </a:p>
        </p:txBody>
      </p:sp>
      <p:sp>
        <p:nvSpPr>
          <p:cNvPr id="197" name="Google Shape;19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8" name="Google Shape;19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306" y="69500"/>
            <a:ext cx="1856936" cy="88969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 txBox="1"/>
          <p:nvPr/>
        </p:nvSpPr>
        <p:spPr>
          <a:xfrm>
            <a:off x="679174" y="1270226"/>
            <a:ext cx="10833600" cy="48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6515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</a:pPr>
            <a:r>
              <a:rPr lang="en-GB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longer-term aims post-Elections</a:t>
            </a:r>
            <a:endParaRPr sz="1300"/>
          </a:p>
          <a:p>
            <a:pPr indent="-56515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Noto Sans Symbols"/>
              <a:buChar char="❖"/>
            </a:pPr>
            <a:r>
              <a:rPr b="0" i="0" lang="en-GB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 a Youth branch/group</a:t>
            </a:r>
            <a:endParaRPr sz="1300"/>
          </a:p>
          <a:p>
            <a:pPr indent="-56515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Noto Sans Symbols"/>
              <a:buChar char="❖"/>
            </a:pPr>
            <a:r>
              <a:rPr b="0" i="0" lang="en-GB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Raising awareness of net-zero 2030 goal</a:t>
            </a:r>
            <a:endParaRPr sz="1300"/>
          </a:p>
          <a:p>
            <a:pPr indent="-56515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Noto Sans Symbols"/>
              <a:buChar char="❖"/>
            </a:pPr>
            <a:r>
              <a:rPr b="0" i="0" lang="en-GB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 good relationships with the Council</a:t>
            </a:r>
            <a:endParaRPr sz="1300"/>
          </a:p>
          <a:p>
            <a:pPr indent="-56515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Noto Sans Symbols"/>
              <a:buChar char="❖"/>
            </a:pPr>
            <a:r>
              <a:rPr b="0" i="0" lang="en-GB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more allies and other groups’ support in the community</a:t>
            </a:r>
            <a:endParaRPr sz="1300"/>
          </a:p>
          <a:p>
            <a:pPr indent="-56515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Noto Sans Symbols"/>
              <a:buChar char="❖"/>
            </a:pPr>
            <a:r>
              <a:rPr b="0" i="0" lang="en-GB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Organically grow the group and have project leads</a:t>
            </a:r>
            <a:endParaRPr sz="1300"/>
          </a:p>
          <a:p>
            <a:pPr indent="-56515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Noto Sans Symbols"/>
              <a:buChar char="❖"/>
            </a:pPr>
            <a:r>
              <a:rPr b="0" i="0" lang="en-GB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Outreach work to </a:t>
            </a:r>
            <a:r>
              <a:rPr lang="en-GB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better representation of Croydon communities in Climate Action work</a:t>
            </a:r>
            <a:endParaRPr sz="1300"/>
          </a:p>
          <a:p>
            <a:pPr indent="-56515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</a:pPr>
            <a:r>
              <a:rPr lang="en-GB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other ideas?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54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❖"/>
            </a:pPr>
            <a:r>
              <a:rPr lang="en-GB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WhatsApp group for members?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/>
          <p:nvPr>
            <p:ph type="title"/>
          </p:nvPr>
        </p:nvSpPr>
        <p:spPr>
          <a:xfrm>
            <a:off x="679174" y="-553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rgbClr val="38761D"/>
                </a:solidFill>
              </a:rPr>
              <a:t>Wrap up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05" name="Google Shape;20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Croydon Climate Action Meetup - 10th March 2021</a:t>
            </a:r>
            <a:endParaRPr/>
          </a:p>
        </p:txBody>
      </p:sp>
      <p:sp>
        <p:nvSpPr>
          <p:cNvPr id="206" name="Google Shape;20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7" name="Google Shape;20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306" y="69500"/>
            <a:ext cx="1856936" cy="88969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3"/>
          <p:cNvSpPr txBox="1"/>
          <p:nvPr/>
        </p:nvSpPr>
        <p:spPr>
          <a:xfrm>
            <a:off x="679174" y="1270226"/>
            <a:ext cx="1083365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so much for attending tonight, we hope you have found it useful and will send round a short survey for how we could improve next time. </a:t>
            </a:r>
            <a:endParaRPr/>
          </a:p>
        </p:txBody>
      </p:sp>
      <p:sp>
        <p:nvSpPr>
          <p:cNvPr id="209" name="Google Shape;209;p13"/>
          <p:cNvSpPr txBox="1"/>
          <p:nvPr/>
        </p:nvSpPr>
        <p:spPr>
          <a:xfrm>
            <a:off x="679174" y="3074624"/>
            <a:ext cx="10833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meetings:</a:t>
            </a:r>
            <a:endParaRPr sz="1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Wednesdays of the month @ 18:30</a:t>
            </a:r>
            <a:endParaRPr sz="1300"/>
          </a:p>
          <a:p>
            <a:pPr indent="-45085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-"/>
            </a:pPr>
            <a:r>
              <a:rPr lang="en-GB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baseline="30000" lang="en-GB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April</a:t>
            </a:r>
            <a:endParaRPr sz="1300"/>
          </a:p>
          <a:p>
            <a:pPr indent="-45085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-"/>
            </a:pPr>
            <a:r>
              <a:rPr lang="en-GB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baseline="30000" lang="en-GB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</a:t>
            </a:r>
            <a:endParaRPr sz="1300"/>
          </a:p>
          <a:p>
            <a:pPr indent="-45085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-"/>
            </a:pPr>
            <a:r>
              <a:rPr lang="en-GB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aseline="30000" lang="en-GB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June</a:t>
            </a:r>
            <a:endParaRPr sz="1300"/>
          </a:p>
          <a:p>
            <a:pPr indent="-45085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-"/>
            </a:pPr>
            <a:r>
              <a:rPr lang="en-GB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baseline="30000" lang="en-GB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July etc.</a:t>
            </a:r>
            <a:endParaRPr sz="1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41d50ce65_0_15"/>
          <p:cNvSpPr txBox="1"/>
          <p:nvPr>
            <p:ph type="title"/>
          </p:nvPr>
        </p:nvSpPr>
        <p:spPr>
          <a:xfrm>
            <a:off x="679174" y="-553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rgbClr val="38761D"/>
                </a:solidFill>
              </a:rPr>
              <a:t>Contact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15" name="Google Shape;215;gc41d50ce65_0_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Croydon Climate Action Meetup - 10th March 2021</a:t>
            </a:r>
            <a:endParaRPr/>
          </a:p>
        </p:txBody>
      </p:sp>
      <p:sp>
        <p:nvSpPr>
          <p:cNvPr id="216" name="Google Shape;216;gc41d50ce65_0_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7" name="Google Shape;217;gc41d50ce65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306" y="69500"/>
            <a:ext cx="1856937" cy="88969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c41d50ce65_0_15"/>
          <p:cNvSpPr txBox="1"/>
          <p:nvPr/>
        </p:nvSpPr>
        <p:spPr>
          <a:xfrm>
            <a:off x="679175" y="1270223"/>
            <a:ext cx="108336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</a:t>
            </a:r>
            <a:r>
              <a:rPr lang="en-GB"/>
              <a:t> </a:t>
            </a:r>
            <a:r>
              <a:rPr lang="en-GB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www.croydonclimateaction.com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lang="en-GB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croydonclimateaction@gmail.com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Facebook: CroydonClimateAction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Instagram: @croydon_climate_action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Twitter: @CroydClimateAct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Nextdoor: </a:t>
            </a:r>
            <a:r>
              <a:rPr lang="en-GB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Search “Croydon Climate Action”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LinkedIn: Croydon Climate Action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rgbClr val="38761D"/>
                </a:solidFill>
              </a:rPr>
              <a:t>Agenda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GB" sz="3200"/>
              <a:t>Ground Rules &amp; Introductions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GB" sz="3200"/>
              <a:t>About Croydon Climate Action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GB" sz="3200"/>
              <a:t>Campaigns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GB" sz="3200"/>
              <a:t>How to get involved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GB" sz="3200"/>
              <a:t>Hustings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GB" sz="3200"/>
              <a:t>Long-term goals and future campaigns</a:t>
            </a:r>
            <a:endParaRPr/>
          </a:p>
        </p:txBody>
      </p:sp>
      <p:sp>
        <p:nvSpPr>
          <p:cNvPr id="96" name="Google Shape;96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Croydon Climate Action Meetup - 10th March 2021</a:t>
            </a:r>
            <a:endParaRPr/>
          </a:p>
        </p:txBody>
      </p:sp>
      <p:sp>
        <p:nvSpPr>
          <p:cNvPr id="97" name="Google Shape;9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5150" y="185738"/>
            <a:ext cx="1856936" cy="889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rgbClr val="38761D"/>
                </a:solidFill>
              </a:rPr>
              <a:t>Ground Rules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838200" y="1690688"/>
            <a:ext cx="10515600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Be respectful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No judgement - everyone is at a different point in their climate change journey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Don’t make assumptions about other people's identities and experiences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Do not dominate discussion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Maintain political neutrality - healthy discussion only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Try not to be defensive - listen and learn. Approach discussions with openness and appreciation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The community offers a safe space for its members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Be clear and concise when contributing to discussion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Have fun!</a:t>
            </a:r>
            <a:endParaRPr/>
          </a:p>
        </p:txBody>
      </p:sp>
      <p:sp>
        <p:nvSpPr>
          <p:cNvPr id="105" name="Google Shape;10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Croydon Climate Action Meetup - 10th March 2021</a:t>
            </a:r>
            <a:endParaRPr/>
          </a:p>
        </p:txBody>
      </p:sp>
      <p:sp>
        <p:nvSpPr>
          <p:cNvPr id="106" name="Google Shape;10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185738"/>
            <a:ext cx="1856936" cy="889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rgbClr val="38761D"/>
                </a:solidFill>
              </a:rPr>
              <a:t>Zoom Etiquette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13" name="Google Shape;113;p4"/>
          <p:cNvSpPr txBox="1"/>
          <p:nvPr>
            <p:ph idx="1" type="body"/>
          </p:nvPr>
        </p:nvSpPr>
        <p:spPr>
          <a:xfrm>
            <a:off x="838200" y="1511419"/>
            <a:ext cx="10515600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Please use the “Raise Your Hand” function or write “hat” in the chat box if you wish to speak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Stay on mute when not speaking</a:t>
            </a:r>
            <a:endParaRPr/>
          </a:p>
        </p:txBody>
      </p:sp>
      <p:sp>
        <p:nvSpPr>
          <p:cNvPr id="114" name="Google Shape;114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Croydon Climate Action Meetup - 10th March 2021</a:t>
            </a:r>
            <a:endParaRPr/>
          </a:p>
        </p:txBody>
      </p:sp>
      <p:sp>
        <p:nvSpPr>
          <p:cNvPr id="115" name="Google Shape;11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185738"/>
            <a:ext cx="1856936" cy="889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3457" y="2864335"/>
            <a:ext cx="6945086" cy="3492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679174" y="-553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rgbClr val="38761D"/>
                </a:solidFill>
              </a:rPr>
              <a:t>About us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23" name="Google Shape;12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Croydon Climate Action Meetup - 10th March 2021</a:t>
            </a:r>
            <a:endParaRPr/>
          </a:p>
        </p:txBody>
      </p:sp>
      <p:sp>
        <p:nvSpPr>
          <p:cNvPr id="124" name="Google Shape;12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8231" y="162598"/>
            <a:ext cx="1856936" cy="889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099" y="961347"/>
            <a:ext cx="2130200" cy="212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5011" y="1114718"/>
            <a:ext cx="2314282" cy="231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243" y="916141"/>
            <a:ext cx="2314282" cy="2306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50508" y="3566619"/>
            <a:ext cx="2461870" cy="245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53141" y="3574161"/>
            <a:ext cx="2461870" cy="246187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/>
          <p:nvPr/>
        </p:nvSpPr>
        <p:spPr>
          <a:xfrm>
            <a:off x="558099" y="3235607"/>
            <a:ext cx="19188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Katherine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(she/her)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2910708" y="6020310"/>
            <a:ext cx="19188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Léonie (she/her)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5252773" y="3259723"/>
            <a:ext cx="19188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Omar (he/him)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7422555" y="6020310"/>
            <a:ext cx="19188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Marcus (he/him)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9807052" y="3529447"/>
            <a:ext cx="19188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Connie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(she/her)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>
            <p:ph type="title"/>
          </p:nvPr>
        </p:nvSpPr>
        <p:spPr>
          <a:xfrm>
            <a:off x="679174" y="-553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rgbClr val="38761D"/>
                </a:solidFill>
              </a:rPr>
              <a:t>About you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41" name="Google Shape;14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Croydon Climate Action Meetup - 10th March 2021</a:t>
            </a:r>
            <a:endParaRPr/>
          </a:p>
        </p:txBody>
      </p:sp>
      <p:sp>
        <p:nvSpPr>
          <p:cNvPr id="142" name="Google Shape;14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306" y="69500"/>
            <a:ext cx="1856936" cy="88969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 txBox="1"/>
          <p:nvPr/>
        </p:nvSpPr>
        <p:spPr>
          <a:xfrm>
            <a:off x="679174" y="1270226"/>
            <a:ext cx="10833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chat, please write: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name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area you live (or work in if outside the borough)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you’re here/what you want to achieve from this meeting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41d50ce65_0_7"/>
          <p:cNvSpPr txBox="1"/>
          <p:nvPr>
            <p:ph type="title"/>
          </p:nvPr>
        </p:nvSpPr>
        <p:spPr>
          <a:xfrm>
            <a:off x="679174" y="-553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rgbClr val="38761D"/>
                </a:solidFill>
              </a:rPr>
              <a:t>About Friends of the Earth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50" name="Google Shape;150;gc41d50ce65_0_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Croydon Climate Action Meetup - 10th March 2021</a:t>
            </a:r>
            <a:endParaRPr/>
          </a:p>
        </p:txBody>
      </p:sp>
      <p:sp>
        <p:nvSpPr>
          <p:cNvPr id="151" name="Google Shape;151;gc41d50ce65_0_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2" name="Google Shape;152;gc41d50ce65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306" y="69500"/>
            <a:ext cx="1856937" cy="889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om getting drastic on plastic to fighting climate change, we want to change the world for good. It's time to make a difference.&#10;&#10;YouTube - http://www.youtube.com/subscription_center?add_user=friendsoftheearth&#10;Facebook - http://www.facebook.com/friendsoftheearth&#10;Twitter - http://twitter.com/friends_earth&#10;Instagram - http://instagram.com/friends_earth&#10;Email - https://friendsoftheearth.uk/ (scroll to bottom)" id="153" name="Google Shape;153;gc41d50ce65_0_7" title="A Green and Fair Futur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7925" y="1190005"/>
            <a:ext cx="6578100" cy="4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>
            <p:ph type="title"/>
          </p:nvPr>
        </p:nvSpPr>
        <p:spPr>
          <a:xfrm>
            <a:off x="679174" y="-553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rgbClr val="38761D"/>
                </a:solidFill>
              </a:rPr>
              <a:t>About Croydon Climate Action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59" name="Google Shape;15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Croydon Climate Action Meetup - 10th March 2021</a:t>
            </a:r>
            <a:endParaRPr/>
          </a:p>
        </p:txBody>
      </p:sp>
      <p:sp>
        <p:nvSpPr>
          <p:cNvPr id="160" name="Google Shape;16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306" y="69500"/>
            <a:ext cx="1856936" cy="88969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679174" y="1270226"/>
            <a:ext cx="108336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785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GB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aims </a:t>
            </a:r>
            <a:endParaRPr sz="1500"/>
          </a:p>
          <a:p>
            <a:pPr indent="-57785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Noto Sans Symbols"/>
              <a:buChar char="❖"/>
            </a:pPr>
            <a:r>
              <a:rPr b="0" i="0" lang="en-GB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Action Plans for Councils</a:t>
            </a:r>
            <a:endParaRPr sz="1500"/>
          </a:p>
          <a:p>
            <a:pPr indent="-57785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Noto Sans Symbols"/>
              <a:buChar char="❖"/>
            </a:pPr>
            <a:r>
              <a:rPr b="0" i="0" lang="en-GB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Elections</a:t>
            </a:r>
            <a:endParaRPr sz="1500"/>
          </a:p>
          <a:p>
            <a:pPr indent="-57785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Noto Sans Symbols"/>
              <a:buChar char="❖"/>
            </a:pPr>
            <a:r>
              <a:rPr b="0" i="0" lang="en-GB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COP26</a:t>
            </a:r>
            <a:endParaRPr sz="1500"/>
          </a:p>
          <a:p>
            <a:pPr indent="-57785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GB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scope</a:t>
            </a:r>
            <a:endParaRPr sz="1500"/>
          </a:p>
          <a:p>
            <a:pPr indent="-57785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Noto Sans Symbols"/>
              <a:buChar char="❖"/>
            </a:pPr>
            <a:r>
              <a:rPr b="0" i="0" lang="en-GB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</a:t>
            </a:r>
            <a:r>
              <a:rPr lang="en-GB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nationwide</a:t>
            </a:r>
            <a:r>
              <a:rPr b="0" i="0" lang="en-GB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FoE campaigns</a:t>
            </a:r>
            <a:endParaRPr sz="1500"/>
          </a:p>
          <a:p>
            <a:pPr indent="-57785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Noto Sans Symbols"/>
              <a:buChar char="❖"/>
            </a:pPr>
            <a:r>
              <a:rPr b="0" i="0" lang="en-GB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groups with similar aims</a:t>
            </a:r>
            <a:endParaRPr sz="1500"/>
          </a:p>
          <a:p>
            <a:pPr indent="-57785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Noto Sans Symbols"/>
              <a:buChar char="❖"/>
            </a:pPr>
            <a:r>
              <a:rPr b="0" i="0" lang="en-GB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on local projects and campaigns</a:t>
            </a: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>
            <p:ph type="title"/>
          </p:nvPr>
        </p:nvSpPr>
        <p:spPr>
          <a:xfrm>
            <a:off x="679174" y="-553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rgbClr val="38761D"/>
                </a:solidFill>
              </a:rPr>
              <a:t>Campaigns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68" name="Google Shape;16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Croydon Climate Action Meetup - 10th March 2021</a:t>
            </a:r>
            <a:endParaRPr/>
          </a:p>
        </p:txBody>
      </p:sp>
      <p:sp>
        <p:nvSpPr>
          <p:cNvPr id="169" name="Google Shape;16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0" name="Google Shape;1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306" y="69500"/>
            <a:ext cx="1856936" cy="88969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9"/>
          <p:cNvSpPr txBox="1"/>
          <p:nvPr/>
        </p:nvSpPr>
        <p:spPr>
          <a:xfrm>
            <a:off x="679174" y="1270226"/>
            <a:ext cx="108336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achievements 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Media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Meetings with LA candidates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❖"/>
            </a:pPr>
            <a:r>
              <a:rPr lang="en-GB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Featured in article!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Campaign – Mayoral Elections 2021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10-point Plan and Pledge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Party and Lib Dem meetings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London working group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campaigns post-lockdown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2021-03-07T09:39:55Z</dcterms:created>
  <dc:creator>Connie Muir</dc:creator>
</cp:coreProperties>
</file>