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0" r:id="rId4"/>
    <p:sldMasterId id="2147483711" r:id="rId5"/>
    <p:sldMasterId id="2147483712"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y="5143500" cx="9144000"/>
  <p:notesSz cx="6858000" cy="9144000"/>
  <p:embeddedFontLst>
    <p:embeddedFont>
      <p:font typeface="Raleway"/>
      <p:regular r:id="rId35"/>
      <p:bold r:id="rId36"/>
      <p:italic r:id="rId37"/>
      <p:boldItalic r:id="rId38"/>
    </p:embeddedFont>
    <p:embeddedFont>
      <p:font typeface="Roboto Black"/>
      <p:bold r:id="rId39"/>
      <p:boldItalic r:id="rId40"/>
    </p:embeddedFont>
    <p:embeddedFont>
      <p:font typeface="Roboto"/>
      <p:regular r:id="rId41"/>
      <p:bold r:id="rId42"/>
      <p:italic r:id="rId43"/>
      <p:boldItalic r:id="rId44"/>
    </p:embeddedFont>
    <p:embeddedFont>
      <p:font typeface="Franklin Gothic"/>
      <p:bold r:id="rId45"/>
    </p:embeddedFont>
    <p:embeddedFont>
      <p:font typeface="Corbel"/>
      <p:regular r:id="rId46"/>
      <p:bold r:id="rId47"/>
      <p:italic r:id="rId48"/>
      <p:boldItalic r:id="rId49"/>
    </p:embeddedFont>
    <p:embeddedFont>
      <p:font typeface="Libre Franklin Thin"/>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lack-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Corbel-regular.fntdata"/><Relationship Id="rId45" Type="http://schemas.openxmlformats.org/officeDocument/2006/relationships/font" Target="fonts/FranklinGothic-bold.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Corbel-italic.fntdata"/><Relationship Id="rId47" Type="http://schemas.openxmlformats.org/officeDocument/2006/relationships/font" Target="fonts/Corbel-bold.fntdata"/><Relationship Id="rId49" Type="http://schemas.openxmlformats.org/officeDocument/2006/relationships/font" Target="fonts/Corbel-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font" Target="fonts/Raleway-regular.fntdata"/><Relationship Id="rId34" Type="http://schemas.openxmlformats.org/officeDocument/2006/relationships/slide" Target="slides/slide26.xml"/><Relationship Id="rId37" Type="http://schemas.openxmlformats.org/officeDocument/2006/relationships/font" Target="fonts/Raleway-italic.fntdata"/><Relationship Id="rId36" Type="http://schemas.openxmlformats.org/officeDocument/2006/relationships/font" Target="fonts/Raleway-bold.fntdata"/><Relationship Id="rId39" Type="http://schemas.openxmlformats.org/officeDocument/2006/relationships/font" Target="fonts/RobotoBlack-bold.fntdata"/><Relationship Id="rId38" Type="http://schemas.openxmlformats.org/officeDocument/2006/relationships/font" Target="fonts/Raleway-bold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ibreFranklinThin-bold.fntdata"/><Relationship Id="rId50" Type="http://schemas.openxmlformats.org/officeDocument/2006/relationships/font" Target="fonts/LibreFranklinThin-regular.fntdata"/><Relationship Id="rId53" Type="http://schemas.openxmlformats.org/officeDocument/2006/relationships/font" Target="fonts/LibreFranklinThin-boldItalic.fntdata"/><Relationship Id="rId52" Type="http://schemas.openxmlformats.org/officeDocument/2006/relationships/font" Target="fonts/LibreFranklinThin-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7" name="Google Shape;31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f0633f2a0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1f0633f2a0d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f0633f2a0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1f0633f2a0d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f0633f2a0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f0633f2a0d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06e90ab0a8_1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GB"/>
              <a:t>Co-incidentally Sam Baker and I have both attended Climate Fresk workshops and trained as facilitators and we’d like to talk to you about how we think this tool could benefit CCA</a:t>
            </a:r>
            <a:endParaRPr/>
          </a:p>
        </p:txBody>
      </p:sp>
      <p:sp>
        <p:nvSpPr>
          <p:cNvPr id="441" name="Google Shape;441;g206e90ab0a8_1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06e90ab0a8_1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06e90ab0a8_1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One of the things that CCA stands for is engaging with Croydon community to raise awareness of the climate and ecological emergency. We all come to CCA with different perspectives and aims for the group and ourselves.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CCA has a roadmap of different activities and we think that Climate Fresk workshops give us a tested tool to engage with others and build towards the 25% that we need on board to drive a people-led change for actions to address the climate emergency.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 going to take you through WHAT Climate Fresk is, HOW it works and WHY it’s been a success and then talk about our proposed plan. We’d then like your feedback about it.</a:t>
            </a:r>
            <a:endParaRPr/>
          </a:p>
        </p:txBody>
      </p:sp>
      <p:sp>
        <p:nvSpPr>
          <p:cNvPr id="451" name="Google Shape;451;g206e90ab0a8_1_5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06e90ab0a8_1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GB"/>
              <a:t>Visual tool – 42 cards – used to build a network of connections showing causes and effects of climate change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Scientifically based – on the IPCC reports (intergovernmental panel  for climate change)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Collaborative – groups of 6-8 – learn from each other and supported by a facilitator</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No expertise or prior knowledge required – just an openness to listen to others and participate in discussions</a:t>
            </a:r>
            <a:endParaRPr/>
          </a:p>
        </p:txBody>
      </p:sp>
      <p:sp>
        <p:nvSpPr>
          <p:cNvPr id="468" name="Google Shape;468;g206e90ab0a8_1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06e90ab0a8_1_5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GB"/>
              <a:t>The most important part of the workshop is the final discussion about what the participants feel about what they have learned and exploring potential solutions – everyone should leave with actions they can take</a:t>
            </a:r>
            <a:endParaRPr/>
          </a:p>
        </p:txBody>
      </p:sp>
      <p:sp>
        <p:nvSpPr>
          <p:cNvPr id="479" name="Google Shape;479;g206e90ab0a8_1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06e90ab0a8_1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06e90ab0a8_1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99" name="Google Shape;499;g206e90ab0a8_1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06e90ab0a8_1_6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GB"/>
              <a:t>It’s a tried and tested tool, originating in France, but now used worldwide.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Once you’ve participated in a workshop you can attend a 3 hour training session to learn to be a facilitator – that’s the stage Sam and I are at.</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A facilitator can run workshops for the public or in their work organisation, subject to the licensing conditions of Climate Fresk. There’s also a qualification process for Pro facilitators to run paid for workshops in businesses and educational establishments.</a:t>
            </a:r>
            <a:endParaRPr/>
          </a:p>
        </p:txBody>
      </p:sp>
      <p:sp>
        <p:nvSpPr>
          <p:cNvPr id="565" name="Google Shape;565;g206e90ab0a8_1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06e90ab0a8_1_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06e90ab0a8_1_6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84" name="Google Shape;584;g206e90ab0a8_1_6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f1884d770c_0_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800"/>
          </a:p>
        </p:txBody>
      </p:sp>
      <p:sp>
        <p:nvSpPr>
          <p:cNvPr id="324" name="Google Shape;324;gf1884d770c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06e90ab0a8_1_6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GB"/>
              <a:t>Reasons that it works across different situations and across different geographies</a:t>
            </a:r>
            <a:endParaRPr/>
          </a:p>
        </p:txBody>
      </p:sp>
      <p:sp>
        <p:nvSpPr>
          <p:cNvPr id="593" name="Google Shape;593;g206e90ab0a8_1_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06e90ab0a8_1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206e90ab0a8_1_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Leave out as very dense and no attribution of quotes. Want to have time for discussion of next steps and feedback.</a:t>
            </a:r>
            <a:endParaRPr/>
          </a:p>
        </p:txBody>
      </p:sp>
      <p:sp>
        <p:nvSpPr>
          <p:cNvPr id="678" name="Google Shape;678;g206e90ab0a8_1_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06e90ab0a8_1_7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GB"/>
              <a:t>2 step plan has been agreed for CCA with Leonie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Step 1 – Sam and Cathy run workshops for CCA</a:t>
            </a:r>
            <a:endParaRPr/>
          </a:p>
          <a:p>
            <a:pPr indent="0" lvl="0" marL="0" rtl="0" algn="l">
              <a:lnSpc>
                <a:spcPct val="100000"/>
              </a:lnSpc>
              <a:spcBef>
                <a:spcPts val="0"/>
              </a:spcBef>
              <a:spcAft>
                <a:spcPts val="0"/>
              </a:spcAft>
              <a:buClr>
                <a:schemeClr val="dk1"/>
              </a:buClr>
              <a:buSzPts val="1400"/>
              <a:buFont typeface="Calibri"/>
              <a:buNone/>
            </a:pPr>
            <a:r>
              <a:rPr lang="en-GB"/>
              <a:t>-&gt; allow others to experience it</a:t>
            </a:r>
            <a:endParaRPr/>
          </a:p>
          <a:p>
            <a:pPr indent="0" lvl="0" marL="0" rtl="0" algn="l">
              <a:lnSpc>
                <a:spcPct val="100000"/>
              </a:lnSpc>
              <a:spcBef>
                <a:spcPts val="0"/>
              </a:spcBef>
              <a:spcAft>
                <a:spcPts val="0"/>
              </a:spcAft>
              <a:buClr>
                <a:schemeClr val="dk1"/>
              </a:buClr>
              <a:buSzPts val="1400"/>
              <a:buFont typeface="Calibri"/>
              <a:buNone/>
            </a:pPr>
            <a:r>
              <a:rPr lang="en-GB"/>
              <a:t>-&gt; good way for CCA members to get to know each other and incorporate new members</a:t>
            </a:r>
            <a:endParaRPr/>
          </a:p>
          <a:p>
            <a:pPr indent="0" lvl="0" marL="0" rtl="0" algn="l">
              <a:lnSpc>
                <a:spcPct val="100000"/>
              </a:lnSpc>
              <a:spcBef>
                <a:spcPts val="0"/>
              </a:spcBef>
              <a:spcAft>
                <a:spcPts val="0"/>
              </a:spcAft>
              <a:buClr>
                <a:schemeClr val="dk1"/>
              </a:buClr>
              <a:buSzPts val="1400"/>
              <a:buFont typeface="Calibri"/>
              <a:buNone/>
            </a:pPr>
            <a:r>
              <a:rPr lang="en-GB"/>
              <a:t>-&gt; helps enhance our knowledge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Step 2 – when more CCA members have experienced the Fresk workshop</a:t>
            </a:r>
            <a:endParaRPr/>
          </a:p>
          <a:p>
            <a:pPr indent="0" lvl="0" marL="0" rtl="0" algn="l">
              <a:lnSpc>
                <a:spcPct val="100000"/>
              </a:lnSpc>
              <a:spcBef>
                <a:spcPts val="0"/>
              </a:spcBef>
              <a:spcAft>
                <a:spcPts val="0"/>
              </a:spcAft>
              <a:buClr>
                <a:schemeClr val="dk1"/>
              </a:buClr>
              <a:buSzPts val="1400"/>
              <a:buFont typeface="Calibri"/>
              <a:buNone/>
            </a:pPr>
            <a:r>
              <a:rPr lang="en-GB"/>
              <a:t>-&gt; brainstorm the potential for CCA and the borough</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688" name="Google Shape;688;g206e90ab0a8_1_7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06e90ab0a8_1_7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06e90ab0a8_1_7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We’d like to arrange some workshops in the next 8 weeks and need your feedback on when and where works for you</a:t>
            </a:r>
            <a:endParaRPr/>
          </a:p>
        </p:txBody>
      </p:sp>
      <p:sp>
        <p:nvSpPr>
          <p:cNvPr id="696" name="Google Shape;696;g206e90ab0a8_1_7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06e90ab0a8_1_7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206e90ab0a8_1_7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GB"/>
              <a:t>Thoughts?</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Are you interested in participating in a workshop?</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Where?</a:t>
            </a:r>
            <a:endParaRPr/>
          </a:p>
          <a:p>
            <a:pPr indent="0" lvl="0" marL="0" rtl="0" algn="l">
              <a:lnSpc>
                <a:spcPct val="100000"/>
              </a:lnSpc>
              <a:spcBef>
                <a:spcPts val="0"/>
              </a:spcBef>
              <a:spcAft>
                <a:spcPts val="0"/>
              </a:spcAft>
              <a:buClr>
                <a:schemeClr val="dk1"/>
              </a:buClr>
              <a:buSzPts val="1400"/>
              <a:buFont typeface="Calibri"/>
              <a:buNone/>
            </a:pPr>
            <a:r>
              <a:rPr lang="en-GB"/>
              <a:t>When?</a:t>
            </a:r>
            <a:endParaRPr/>
          </a:p>
          <a:p>
            <a:pPr indent="0" lvl="0" marL="0" rtl="0" algn="l">
              <a:lnSpc>
                <a:spcPct val="100000"/>
              </a:lnSpc>
              <a:spcBef>
                <a:spcPts val="0"/>
              </a:spcBef>
              <a:spcAft>
                <a:spcPts val="0"/>
              </a:spcAft>
              <a:buClr>
                <a:schemeClr val="dk1"/>
              </a:buClr>
              <a:buSzPts val="1400"/>
              <a:buFont typeface="Calibri"/>
              <a:buNone/>
            </a:pPr>
            <a:r>
              <a:rPr lang="en-GB"/>
              <a:t>Events that could host a workshop?</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GB"/>
              <a:t>What would stop you? What puts you off?</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0524118a27_0_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800"/>
          </a:p>
        </p:txBody>
      </p:sp>
      <p:sp>
        <p:nvSpPr>
          <p:cNvPr id="710" name="Google Shape;710;g20524118a27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0524118a27_0_3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800"/>
          </a:p>
        </p:txBody>
      </p:sp>
      <p:sp>
        <p:nvSpPr>
          <p:cNvPr id="720" name="Google Shape;720;g20524118a27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0524118a27_0_1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800"/>
          </a:p>
        </p:txBody>
      </p:sp>
      <p:sp>
        <p:nvSpPr>
          <p:cNvPr id="333" name="Google Shape;333;g20524118a2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06afea72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06afea72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0584ab3fde_0_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800"/>
          </a:p>
        </p:txBody>
      </p:sp>
      <p:sp>
        <p:nvSpPr>
          <p:cNvPr id="351" name="Google Shape;351;g20584ab3fde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f0633f2a0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1f0633f2a0d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f0633f2a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1f0633f2a0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f0633f2a0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1f0633f2a0d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f0633f2a0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1f0633f2a0d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9" name="Google Shape;4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1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3" name="Google Shape;53;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Diapositive de titre">
  <p:cSld name="7_Diapositive de titre">
    <p:bg>
      <p:bgPr>
        <a:solidFill>
          <a:schemeClr val="lt1"/>
        </a:solidFill>
      </p:bgPr>
    </p:bg>
    <p:spTree>
      <p:nvGrpSpPr>
        <p:cNvPr id="56" name="Shape 5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position personnalisée">
  <p:cSld name="4_Disposition personnalisée">
    <p:bg>
      <p:bgPr>
        <a:solidFill>
          <a:schemeClr val="lt1"/>
        </a:solidFill>
      </p:bgPr>
    </p:bg>
    <p:spTree>
      <p:nvGrpSpPr>
        <p:cNvPr id="57"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apositive de titre">
  <p:cSld name="6_Diapositive de titre">
    <p:bg>
      <p:bgPr>
        <a:solidFill>
          <a:schemeClr val="lt1"/>
        </a:solidFill>
      </p:bgPr>
    </p:bg>
    <p:spTree>
      <p:nvGrpSpPr>
        <p:cNvPr id="58" name="Shape 58"/>
        <p:cNvGrpSpPr/>
        <p:nvPr/>
      </p:nvGrpSpPr>
      <p:grpSpPr>
        <a:xfrm>
          <a:off x="0" y="0"/>
          <a:ext cx="0" cy="0"/>
          <a:chOff x="0" y="0"/>
          <a:chExt cx="0" cy="0"/>
        </a:xfrm>
      </p:grpSpPr>
      <p:sp>
        <p:nvSpPr>
          <p:cNvPr id="59" name="Google Shape;59;p16"/>
          <p:cNvSpPr/>
          <p:nvPr/>
        </p:nvSpPr>
        <p:spPr>
          <a:xfrm>
            <a:off x="0" y="4954500"/>
            <a:ext cx="9144000" cy="18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 name="Google Shape;60;p16"/>
          <p:cNvSpPr/>
          <p:nvPr/>
        </p:nvSpPr>
        <p:spPr>
          <a:xfrm rot="5400000">
            <a:off x="-2477250" y="2477250"/>
            <a:ext cx="5143500" cy="189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 name="Google Shape;61;p16"/>
          <p:cNvSpPr/>
          <p:nvPr/>
        </p:nvSpPr>
        <p:spPr>
          <a:xfrm rot="5400000">
            <a:off x="6477751" y="2477252"/>
            <a:ext cx="5143500" cy="18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 name="Google Shape;62;p16"/>
          <p:cNvSpPr/>
          <p:nvPr/>
        </p:nvSpPr>
        <p:spPr>
          <a:xfrm>
            <a:off x="0" y="1"/>
            <a:ext cx="9144000" cy="6771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3" name="Google Shape;63;p16"/>
          <p:cNvSpPr txBox="1"/>
          <p:nvPr>
            <p:ph type="title"/>
          </p:nvPr>
        </p:nvSpPr>
        <p:spPr>
          <a:xfrm>
            <a:off x="0" y="-1"/>
            <a:ext cx="9144000" cy="756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2700"/>
              <a:buFont typeface="Calibri"/>
              <a:buNone/>
              <a:defRPr b="0" sz="27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 name="Google Shape;64;p16"/>
          <p:cNvSpPr/>
          <p:nvPr/>
        </p:nvSpPr>
        <p:spPr>
          <a:xfrm rot="-5400000">
            <a:off x="0" y="4954498"/>
            <a:ext cx="189000" cy="1890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 name="Google Shape;65;p16"/>
          <p:cNvSpPr/>
          <p:nvPr/>
        </p:nvSpPr>
        <p:spPr>
          <a:xfrm rot="-5400000">
            <a:off x="8955000" y="488009"/>
            <a:ext cx="189000" cy="1890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 name="Google Shape;66;p16"/>
          <p:cNvSpPr txBox="1"/>
          <p:nvPr>
            <p:ph idx="1" type="body"/>
          </p:nvPr>
        </p:nvSpPr>
        <p:spPr>
          <a:xfrm>
            <a:off x="482252" y="835843"/>
            <a:ext cx="8179500" cy="3869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position personnalisée 1">
  <p:cSld name="4_Disposition personnalisée_1">
    <p:bg>
      <p:bgPr>
        <a:solidFill>
          <a:schemeClr val="lt1"/>
        </a:solidFill>
      </p:bgPr>
    </p:bg>
    <p:spTree>
      <p:nvGrpSpPr>
        <p:cNvPr id="67" name="Shape 6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Diapositive de titre">
  <p:cSld name="7_Diapositive de titre">
    <p:bg>
      <p:bgPr>
        <a:solidFill>
          <a:schemeClr val="lt1"/>
        </a:solidFill>
      </p:bgPr>
    </p:bg>
    <p:spTree>
      <p:nvGrpSpPr>
        <p:cNvPr id="71" name="Shape 7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position personnalisée">
  <p:cSld name="4_Disposition personnalisée">
    <p:bg>
      <p:bgPr>
        <a:solidFill>
          <a:schemeClr val="lt1"/>
        </a:solidFill>
      </p:bgPr>
    </p:bg>
    <p:spTree>
      <p:nvGrpSpPr>
        <p:cNvPr id="72" name="Shape 72"/>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apositive de titre">
  <p:cSld name="6_Diapositive de titre">
    <p:bg>
      <p:bgPr>
        <a:solidFill>
          <a:schemeClr val="lt1"/>
        </a:solidFill>
      </p:bgPr>
    </p:bg>
    <p:spTree>
      <p:nvGrpSpPr>
        <p:cNvPr id="73" name="Shape 73"/>
        <p:cNvGrpSpPr/>
        <p:nvPr/>
      </p:nvGrpSpPr>
      <p:grpSpPr>
        <a:xfrm>
          <a:off x="0" y="0"/>
          <a:ext cx="0" cy="0"/>
          <a:chOff x="0" y="0"/>
          <a:chExt cx="0" cy="0"/>
        </a:xfrm>
      </p:grpSpPr>
      <p:sp>
        <p:nvSpPr>
          <p:cNvPr id="74" name="Google Shape;74;p21"/>
          <p:cNvSpPr/>
          <p:nvPr/>
        </p:nvSpPr>
        <p:spPr>
          <a:xfrm>
            <a:off x="0" y="1"/>
            <a:ext cx="9144000" cy="6771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75" name="Google Shape;75;p21"/>
          <p:cNvSpPr txBox="1"/>
          <p:nvPr>
            <p:ph type="title"/>
          </p:nvPr>
        </p:nvSpPr>
        <p:spPr>
          <a:xfrm>
            <a:off x="0" y="-1"/>
            <a:ext cx="9144000" cy="7563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2700"/>
              <a:buFont typeface="Franklin Gothic"/>
              <a:buNone/>
              <a:defRPr b="0" sz="27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6" name="Google Shape;76;p21"/>
          <p:cNvSpPr txBox="1"/>
          <p:nvPr>
            <p:ph idx="1" type="body"/>
          </p:nvPr>
        </p:nvSpPr>
        <p:spPr>
          <a:xfrm>
            <a:off x="482252" y="835843"/>
            <a:ext cx="8179500" cy="3869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6" name="Google Shape;16;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 name="Google Shape;17;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 name="Google Shape;18;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double">
  <p:cSld name="texte double">
    <p:spTree>
      <p:nvGrpSpPr>
        <p:cNvPr id="77" name="Shape 77"/>
        <p:cNvGrpSpPr/>
        <p:nvPr/>
      </p:nvGrpSpPr>
      <p:grpSpPr>
        <a:xfrm>
          <a:off x="0" y="0"/>
          <a:ext cx="0" cy="0"/>
          <a:chOff x="0" y="0"/>
          <a:chExt cx="0" cy="0"/>
        </a:xfrm>
      </p:grpSpPr>
      <p:sp>
        <p:nvSpPr>
          <p:cNvPr id="78" name="Google Shape;78;p22"/>
          <p:cNvSpPr txBox="1"/>
          <p:nvPr>
            <p:ph type="title"/>
          </p:nvPr>
        </p:nvSpPr>
        <p:spPr>
          <a:xfrm>
            <a:off x="343214" y="358714"/>
            <a:ext cx="4011900" cy="405000"/>
          </a:xfrm>
          <a:prstGeom prst="rect">
            <a:avLst/>
          </a:prstGeom>
          <a:solidFill>
            <a:schemeClr val="accent2"/>
          </a:solid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1500"/>
              <a:buFont typeface="Franklin Gothic"/>
              <a:buNone/>
              <a:defRPr b="0" sz="15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9" name="Google Shape;79;p22"/>
          <p:cNvSpPr txBox="1"/>
          <p:nvPr>
            <p:ph idx="1" type="body"/>
          </p:nvPr>
        </p:nvSpPr>
        <p:spPr>
          <a:xfrm>
            <a:off x="354102" y="1157041"/>
            <a:ext cx="3990300" cy="3600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0" name="Google Shape;80;p22"/>
          <p:cNvSpPr txBox="1"/>
          <p:nvPr>
            <p:ph idx="2" type="body"/>
          </p:nvPr>
        </p:nvSpPr>
        <p:spPr>
          <a:xfrm>
            <a:off x="4788858" y="1157041"/>
            <a:ext cx="3990300" cy="3600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grpSp>
        <p:nvGrpSpPr>
          <p:cNvPr id="81" name="Google Shape;81;p22"/>
          <p:cNvGrpSpPr/>
          <p:nvPr/>
        </p:nvGrpSpPr>
        <p:grpSpPr>
          <a:xfrm>
            <a:off x="0" y="1"/>
            <a:ext cx="9147614" cy="5139588"/>
            <a:chOff x="0" y="1"/>
            <a:chExt cx="12196818" cy="6852784"/>
          </a:xfrm>
        </p:grpSpPr>
        <p:sp>
          <p:nvSpPr>
            <p:cNvPr id="82" name="Google Shape;82;p22"/>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83" name="Google Shape;83;p22"/>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grpSp>
      <p:sp>
        <p:nvSpPr>
          <p:cNvPr id="84" name="Google Shape;84;p22"/>
          <p:cNvSpPr/>
          <p:nvPr/>
        </p:nvSpPr>
        <p:spPr>
          <a:xfrm>
            <a:off x="4540676" y="561214"/>
            <a:ext cx="54000" cy="4050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85" name="Google Shape;85;p22"/>
          <p:cNvSpPr txBox="1"/>
          <p:nvPr>
            <p:ph idx="3" type="subTitle"/>
          </p:nvPr>
        </p:nvSpPr>
        <p:spPr>
          <a:xfrm>
            <a:off x="4767083" y="358714"/>
            <a:ext cx="4011900" cy="405000"/>
          </a:xfrm>
          <a:prstGeom prst="rect">
            <a:avLst/>
          </a:prstGeom>
          <a:solidFill>
            <a:schemeClr val="accent2"/>
          </a:solidFill>
          <a:ln>
            <a:noFill/>
          </a:ln>
        </p:spPr>
        <p:txBody>
          <a:bodyPr anchorCtr="0" anchor="ctr" bIns="34275" lIns="68575" spcFirstLastPara="1" rIns="68575" wrap="square" tIns="34275">
            <a:noAutofit/>
          </a:bodyPr>
          <a:lstStyle>
            <a:lvl1pPr lvl="0" rtl="0" algn="ctr">
              <a:lnSpc>
                <a:spcPct val="90000"/>
              </a:lnSpc>
              <a:spcBef>
                <a:spcPts val="800"/>
              </a:spcBef>
              <a:spcAft>
                <a:spcPts val="0"/>
              </a:spcAft>
              <a:buClr>
                <a:srgbClr val="FFFFFF"/>
              </a:buClr>
              <a:buSzPts val="1500"/>
              <a:buNone/>
              <a:defRPr b="0" i="0" sz="1500" cap="none">
                <a:solidFill>
                  <a:srgbClr val="FFFFFF"/>
                </a:solidFill>
                <a:latin typeface="Libre Franklin Thin"/>
                <a:ea typeface="Libre Franklin Thin"/>
                <a:cs typeface="Libre Franklin Thin"/>
                <a:sym typeface="Libre Franklin Thin"/>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apositive de titre">
  <p:cSld name="4_Diapositive de titre">
    <p:bg>
      <p:bgPr>
        <a:solidFill>
          <a:schemeClr val="lt1"/>
        </a:solidFill>
      </p:bgPr>
    </p:bg>
    <p:spTree>
      <p:nvGrpSpPr>
        <p:cNvPr id="86" name="Shape 8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apositive de titre">
  <p:cSld name="5_Diapositive de titre">
    <p:bg>
      <p:bgPr>
        <a:solidFill>
          <a:schemeClr val="lt1"/>
        </a:solidFill>
      </p:bgPr>
    </p:bg>
    <p:spTree>
      <p:nvGrpSpPr>
        <p:cNvPr id="87" name="Shape 87"/>
        <p:cNvGrpSpPr/>
        <p:nvPr/>
      </p:nvGrpSpPr>
      <p:grpSpPr>
        <a:xfrm>
          <a:off x="0" y="0"/>
          <a:ext cx="0" cy="0"/>
          <a:chOff x="0" y="0"/>
          <a:chExt cx="0" cy="0"/>
        </a:xfrm>
      </p:grpSpPr>
      <p:sp>
        <p:nvSpPr>
          <p:cNvPr id="88" name="Google Shape;88;p24"/>
          <p:cNvSpPr/>
          <p:nvPr/>
        </p:nvSpPr>
        <p:spPr>
          <a:xfrm>
            <a:off x="1414937" y="1840230"/>
            <a:ext cx="6314100" cy="1463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89" name="Google Shape;89;p24"/>
          <p:cNvSpPr txBox="1"/>
          <p:nvPr>
            <p:ph type="title"/>
          </p:nvPr>
        </p:nvSpPr>
        <p:spPr>
          <a:xfrm>
            <a:off x="1414937" y="1904076"/>
            <a:ext cx="6314100" cy="14631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4100"/>
              <a:buFont typeface="Franklin Gothic"/>
              <a:buNone/>
              <a:defRPr b="0" sz="41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90" name="Google Shape;90;p24"/>
          <p:cNvGrpSpPr/>
          <p:nvPr/>
        </p:nvGrpSpPr>
        <p:grpSpPr>
          <a:xfrm>
            <a:off x="0" y="1"/>
            <a:ext cx="9147614" cy="5139588"/>
            <a:chOff x="0" y="1"/>
            <a:chExt cx="12196818" cy="6852784"/>
          </a:xfrm>
        </p:grpSpPr>
        <p:sp>
          <p:nvSpPr>
            <p:cNvPr id="91" name="Google Shape;91;p24"/>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92" name="Google Shape;92;p24"/>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position personnalisée">
  <p:cSld name="2_Disposition personnalisée">
    <p:bg>
      <p:bgPr>
        <a:solidFill>
          <a:schemeClr val="lt1"/>
        </a:solidFill>
      </p:bgPr>
    </p:bg>
    <p:spTree>
      <p:nvGrpSpPr>
        <p:cNvPr id="93" name="Shape 93"/>
        <p:cNvGrpSpPr/>
        <p:nvPr/>
      </p:nvGrpSpPr>
      <p:grpSpPr>
        <a:xfrm>
          <a:off x="0" y="0"/>
          <a:ext cx="0" cy="0"/>
          <a:chOff x="0" y="0"/>
          <a:chExt cx="0" cy="0"/>
        </a:xfrm>
      </p:grpSpPr>
      <p:grpSp>
        <p:nvGrpSpPr>
          <p:cNvPr id="94" name="Google Shape;94;p25"/>
          <p:cNvGrpSpPr/>
          <p:nvPr/>
        </p:nvGrpSpPr>
        <p:grpSpPr>
          <a:xfrm>
            <a:off x="0" y="1"/>
            <a:ext cx="9147614" cy="5139588"/>
            <a:chOff x="0" y="1"/>
            <a:chExt cx="12196818" cy="6852784"/>
          </a:xfrm>
        </p:grpSpPr>
        <p:sp>
          <p:nvSpPr>
            <p:cNvPr id="95" name="Google Shape;95;p25"/>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96" name="Google Shape;96;p25"/>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grpSp>
      <p:sp>
        <p:nvSpPr>
          <p:cNvPr id="97" name="Google Shape;97;p25"/>
          <p:cNvSpPr/>
          <p:nvPr/>
        </p:nvSpPr>
        <p:spPr>
          <a:xfrm>
            <a:off x="0" y="2076189"/>
            <a:ext cx="9144000" cy="1014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pic>
        <p:nvPicPr>
          <p:cNvPr id="98" name="Google Shape;98;p25"/>
          <p:cNvPicPr preferRelativeResize="0"/>
          <p:nvPr/>
        </p:nvPicPr>
        <p:blipFill rotWithShape="1">
          <a:blip r:embed="rId2">
            <a:alphaModFix/>
          </a:blip>
          <a:srcRect b="0" l="0" r="0" t="0"/>
          <a:stretch/>
        </p:blipFill>
        <p:spPr>
          <a:xfrm>
            <a:off x="251209" y="1301911"/>
            <a:ext cx="1702852" cy="1718427"/>
          </a:xfrm>
          <a:prstGeom prst="rect">
            <a:avLst/>
          </a:prstGeom>
          <a:noFill/>
          <a:ln>
            <a:noFill/>
          </a:ln>
          <a:effectLst>
            <a:outerShdw sx="105000" rotWithShape="0" algn="ctr" sy="105000">
              <a:schemeClr val="lt1"/>
            </a:outerShdw>
          </a:effectLst>
        </p:spPr>
      </p:pic>
      <p:sp>
        <p:nvSpPr>
          <p:cNvPr id="99" name="Google Shape;99;p25"/>
          <p:cNvSpPr txBox="1"/>
          <p:nvPr>
            <p:ph type="title"/>
          </p:nvPr>
        </p:nvSpPr>
        <p:spPr>
          <a:xfrm>
            <a:off x="2028826" y="2124809"/>
            <a:ext cx="69552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1"/>
              </a:buClr>
              <a:buSzPts val="3600"/>
              <a:buFont typeface="Franklin Gothic"/>
              <a:buNone/>
              <a:defRPr b="0" sz="3600" cap="none">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 name="Google Shape;100;p25"/>
          <p:cNvSpPr txBox="1"/>
          <p:nvPr/>
        </p:nvSpPr>
        <p:spPr>
          <a:xfrm>
            <a:off x="2133731" y="-1004389"/>
            <a:ext cx="6683400" cy="994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accent1"/>
              </a:buClr>
              <a:buSzPts val="3600"/>
              <a:buFont typeface="Libre Franklin Thin"/>
              <a:buNone/>
            </a:pPr>
            <a:r>
              <a:rPr b="0" i="0" lang="en-GB" sz="3600" u="none" cap="none" strike="noStrike">
                <a:solidFill>
                  <a:schemeClr val="accent1"/>
                </a:solidFill>
                <a:latin typeface="Libre Franklin Thin"/>
                <a:ea typeface="Libre Franklin Thin"/>
                <a:cs typeface="Libre Franklin Thin"/>
                <a:sym typeface="Libre Franklin Thin"/>
              </a:rPr>
              <a:t>Modifiez le style du titre</a:t>
            </a:r>
            <a:endParaRPr b="0" i="0" sz="1100" u="none" cap="none" strike="noStrike">
              <a:solidFill>
                <a:srgbClr val="000000"/>
              </a:solidFill>
              <a:latin typeface="Arial"/>
              <a:ea typeface="Arial"/>
              <a:cs typeface="Arial"/>
              <a:sym typeface="Arial"/>
            </a:endParaRPr>
          </a:p>
        </p:txBody>
      </p:sp>
      <p:grpSp>
        <p:nvGrpSpPr>
          <p:cNvPr id="101" name="Google Shape;101;p25"/>
          <p:cNvGrpSpPr/>
          <p:nvPr/>
        </p:nvGrpSpPr>
        <p:grpSpPr>
          <a:xfrm>
            <a:off x="131" y="-3"/>
            <a:ext cx="9147614" cy="5139588"/>
            <a:chOff x="0" y="1"/>
            <a:chExt cx="12196818" cy="6852784"/>
          </a:xfrm>
        </p:grpSpPr>
        <p:sp>
          <p:nvSpPr>
            <p:cNvPr id="102" name="Google Shape;102;p25"/>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103" name="Google Shape;103;p25"/>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4_Custom Layout">
  <p:cSld name="104_Custom Layout">
    <p:bg>
      <p:bgPr>
        <a:solidFill>
          <a:schemeClr val="lt1"/>
        </a:solidFill>
      </p:bgPr>
    </p:bg>
    <p:spTree>
      <p:nvGrpSpPr>
        <p:cNvPr id="104" name="Shape 104"/>
        <p:cNvGrpSpPr/>
        <p:nvPr/>
      </p:nvGrpSpPr>
      <p:grpSpPr>
        <a:xfrm>
          <a:off x="0" y="0"/>
          <a:ext cx="0" cy="0"/>
          <a:chOff x="0" y="0"/>
          <a:chExt cx="0" cy="0"/>
        </a:xfrm>
      </p:grpSpPr>
      <p:sp>
        <p:nvSpPr>
          <p:cNvPr id="105" name="Google Shape;105;p26"/>
          <p:cNvSpPr/>
          <p:nvPr>
            <p:ph idx="2" type="pic"/>
          </p:nvPr>
        </p:nvSpPr>
        <p:spPr>
          <a:xfrm>
            <a:off x="4572000" y="169101"/>
            <a:ext cx="4412400" cy="4809900"/>
          </a:xfrm>
          <a:prstGeom prst="rect">
            <a:avLst/>
          </a:prstGeom>
          <a:solidFill>
            <a:srgbClr val="F2F2F2"/>
          </a:solidFill>
          <a:ln>
            <a:noFill/>
          </a:ln>
        </p:spPr>
      </p:sp>
      <p:sp>
        <p:nvSpPr>
          <p:cNvPr id="106" name="Google Shape;106;p26"/>
          <p:cNvSpPr txBox="1"/>
          <p:nvPr>
            <p:ph type="title"/>
          </p:nvPr>
        </p:nvSpPr>
        <p:spPr>
          <a:xfrm>
            <a:off x="343214" y="358714"/>
            <a:ext cx="4011900" cy="405000"/>
          </a:xfrm>
          <a:prstGeom prst="rect">
            <a:avLst/>
          </a:prstGeom>
          <a:solidFill>
            <a:schemeClr val="accent2"/>
          </a:solid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2300"/>
              <a:buFont typeface="Franklin Gothic"/>
              <a:buNone/>
              <a:defRPr b="0" sz="23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 name="Google Shape;107;p26"/>
          <p:cNvSpPr txBox="1"/>
          <p:nvPr>
            <p:ph idx="1" type="body"/>
          </p:nvPr>
        </p:nvSpPr>
        <p:spPr>
          <a:xfrm>
            <a:off x="354102" y="1157041"/>
            <a:ext cx="3990300" cy="3600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3_Custom Layout">
  <p:cSld name="103_Custom Layout">
    <p:bg>
      <p:bgPr>
        <a:solidFill>
          <a:schemeClr val="lt1"/>
        </a:solidFill>
      </p:bgPr>
    </p:bg>
    <p:spTree>
      <p:nvGrpSpPr>
        <p:cNvPr id="108" name="Shape 108"/>
        <p:cNvGrpSpPr/>
        <p:nvPr/>
      </p:nvGrpSpPr>
      <p:grpSpPr>
        <a:xfrm>
          <a:off x="0" y="0"/>
          <a:ext cx="0" cy="0"/>
          <a:chOff x="0" y="0"/>
          <a:chExt cx="0" cy="0"/>
        </a:xfrm>
      </p:grpSpPr>
      <p:sp>
        <p:nvSpPr>
          <p:cNvPr id="109" name="Google Shape;109;p27"/>
          <p:cNvSpPr/>
          <p:nvPr>
            <p:ph idx="2" type="pic"/>
          </p:nvPr>
        </p:nvSpPr>
        <p:spPr>
          <a:xfrm>
            <a:off x="159707" y="169102"/>
            <a:ext cx="8824200" cy="3312000"/>
          </a:xfrm>
          <a:prstGeom prst="rect">
            <a:avLst/>
          </a:prstGeom>
          <a:solidFill>
            <a:srgbClr val="F2F2F2"/>
          </a:solidFill>
          <a:ln>
            <a:noFill/>
          </a:ln>
        </p:spPr>
      </p:sp>
      <p:sp>
        <p:nvSpPr>
          <p:cNvPr id="110" name="Google Shape;110;p27"/>
          <p:cNvSpPr txBox="1"/>
          <p:nvPr>
            <p:ph type="title"/>
          </p:nvPr>
        </p:nvSpPr>
        <p:spPr>
          <a:xfrm>
            <a:off x="2401360" y="3650314"/>
            <a:ext cx="6366300" cy="1185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200"/>
              <a:buFont typeface="Raleway"/>
              <a:buNone/>
              <a:defRPr sz="1200">
                <a:latin typeface="Raleway"/>
                <a:ea typeface="Raleway"/>
                <a:cs typeface="Raleway"/>
                <a:sym typeface="Raleway"/>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sposition personnalisée">
  <p:cSld name="3_Disposition personnalisée">
    <p:bg>
      <p:bgPr>
        <a:solidFill>
          <a:schemeClr val="accent2"/>
        </a:solidFill>
      </p:bgPr>
    </p:bg>
    <p:spTree>
      <p:nvGrpSpPr>
        <p:cNvPr id="111" name="Shape 111"/>
        <p:cNvGrpSpPr/>
        <p:nvPr/>
      </p:nvGrpSpPr>
      <p:grpSpPr>
        <a:xfrm>
          <a:off x="0" y="0"/>
          <a:ext cx="0" cy="0"/>
          <a:chOff x="0" y="0"/>
          <a:chExt cx="0" cy="0"/>
        </a:xfrm>
      </p:grpSpPr>
      <p:grpSp>
        <p:nvGrpSpPr>
          <p:cNvPr id="112" name="Google Shape;112;p28"/>
          <p:cNvGrpSpPr/>
          <p:nvPr/>
        </p:nvGrpSpPr>
        <p:grpSpPr>
          <a:xfrm>
            <a:off x="0" y="1"/>
            <a:ext cx="9147614" cy="5139588"/>
            <a:chOff x="0" y="1"/>
            <a:chExt cx="12196818" cy="6852784"/>
          </a:xfrm>
        </p:grpSpPr>
        <p:sp>
          <p:nvSpPr>
            <p:cNvPr id="113" name="Google Shape;113;p28"/>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114" name="Google Shape;114;p28"/>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15" name="Shape 115"/>
        <p:cNvGrpSpPr/>
        <p:nvPr/>
      </p:nvGrpSpPr>
      <p:grpSpPr>
        <a:xfrm>
          <a:off x="0" y="0"/>
          <a:ext cx="0" cy="0"/>
          <a:chOff x="0" y="0"/>
          <a:chExt cx="0" cy="0"/>
        </a:xfrm>
      </p:grpSpPr>
      <p:sp>
        <p:nvSpPr>
          <p:cNvPr id="116" name="Google Shape;116;p29"/>
          <p:cNvSpPr/>
          <p:nvPr/>
        </p:nvSpPr>
        <p:spPr>
          <a:xfrm>
            <a:off x="0" y="0"/>
            <a:ext cx="9144000" cy="514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sp>
        <p:nvSpPr>
          <p:cNvPr id="117" name="Google Shape;117;p29"/>
          <p:cNvSpPr/>
          <p:nvPr/>
        </p:nvSpPr>
        <p:spPr>
          <a:xfrm>
            <a:off x="3446288" y="1267763"/>
            <a:ext cx="2143200" cy="2143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sp>
        <p:nvSpPr>
          <p:cNvPr id="118" name="Google Shape;118;p29"/>
          <p:cNvSpPr/>
          <p:nvPr/>
        </p:nvSpPr>
        <p:spPr>
          <a:xfrm>
            <a:off x="3442715" y="1264190"/>
            <a:ext cx="2150269" cy="2150269"/>
          </a:xfrm>
          <a:custGeom>
            <a:rect b="b" l="l" r="r" t="t"/>
            <a:pathLst>
              <a:path extrusionOk="0" h="2867025" w="2867025">
                <a:moveTo>
                  <a:pt x="0" y="1433512"/>
                </a:moveTo>
                <a:lnTo>
                  <a:pt x="797" y="1385232"/>
                </a:lnTo>
                <a:lnTo>
                  <a:pt x="3174" y="1337351"/>
                </a:lnTo>
                <a:lnTo>
                  <a:pt x="7104" y="1289895"/>
                </a:lnTo>
                <a:lnTo>
                  <a:pt x="12563" y="1242889"/>
                </a:lnTo>
                <a:lnTo>
                  <a:pt x="19525" y="1196358"/>
                </a:lnTo>
                <a:lnTo>
                  <a:pt x="27966" y="1150327"/>
                </a:lnTo>
                <a:lnTo>
                  <a:pt x="37860" y="1104821"/>
                </a:lnTo>
                <a:lnTo>
                  <a:pt x="49182" y="1059865"/>
                </a:lnTo>
                <a:lnTo>
                  <a:pt x="61907" y="1015485"/>
                </a:lnTo>
                <a:lnTo>
                  <a:pt x="76011" y="971704"/>
                </a:lnTo>
                <a:lnTo>
                  <a:pt x="91467" y="928550"/>
                </a:lnTo>
                <a:lnTo>
                  <a:pt x="108251" y="886046"/>
                </a:lnTo>
                <a:lnTo>
                  <a:pt x="126339" y="844217"/>
                </a:lnTo>
                <a:lnTo>
                  <a:pt x="145703" y="803090"/>
                </a:lnTo>
                <a:lnTo>
                  <a:pt x="166321" y="762688"/>
                </a:lnTo>
                <a:lnTo>
                  <a:pt x="188166" y="723037"/>
                </a:lnTo>
                <a:lnTo>
                  <a:pt x="211213" y="684162"/>
                </a:lnTo>
                <a:lnTo>
                  <a:pt x="235438" y="646088"/>
                </a:lnTo>
                <a:lnTo>
                  <a:pt x="260815" y="608840"/>
                </a:lnTo>
                <a:lnTo>
                  <a:pt x="287320" y="572443"/>
                </a:lnTo>
                <a:lnTo>
                  <a:pt x="314926" y="536923"/>
                </a:lnTo>
                <a:lnTo>
                  <a:pt x="343610" y="502304"/>
                </a:lnTo>
                <a:lnTo>
                  <a:pt x="373345" y="468612"/>
                </a:lnTo>
                <a:lnTo>
                  <a:pt x="404107" y="435871"/>
                </a:lnTo>
                <a:lnTo>
                  <a:pt x="435871" y="404107"/>
                </a:lnTo>
                <a:lnTo>
                  <a:pt x="468612" y="373345"/>
                </a:lnTo>
                <a:lnTo>
                  <a:pt x="502304" y="343610"/>
                </a:lnTo>
                <a:lnTo>
                  <a:pt x="536923" y="314926"/>
                </a:lnTo>
                <a:lnTo>
                  <a:pt x="572443" y="287320"/>
                </a:lnTo>
                <a:lnTo>
                  <a:pt x="608840" y="260815"/>
                </a:lnTo>
                <a:lnTo>
                  <a:pt x="646088" y="235438"/>
                </a:lnTo>
                <a:lnTo>
                  <a:pt x="684162" y="211213"/>
                </a:lnTo>
                <a:lnTo>
                  <a:pt x="723037" y="188166"/>
                </a:lnTo>
                <a:lnTo>
                  <a:pt x="762688" y="166321"/>
                </a:lnTo>
                <a:lnTo>
                  <a:pt x="803090" y="145703"/>
                </a:lnTo>
                <a:lnTo>
                  <a:pt x="844217" y="126339"/>
                </a:lnTo>
                <a:lnTo>
                  <a:pt x="886046" y="108251"/>
                </a:lnTo>
                <a:lnTo>
                  <a:pt x="928550" y="91467"/>
                </a:lnTo>
                <a:lnTo>
                  <a:pt x="971704" y="76011"/>
                </a:lnTo>
                <a:lnTo>
                  <a:pt x="1015485" y="61907"/>
                </a:lnTo>
                <a:lnTo>
                  <a:pt x="1059865" y="49182"/>
                </a:lnTo>
                <a:lnTo>
                  <a:pt x="1104821" y="37860"/>
                </a:lnTo>
                <a:lnTo>
                  <a:pt x="1150327" y="27966"/>
                </a:lnTo>
                <a:lnTo>
                  <a:pt x="1196358" y="19525"/>
                </a:lnTo>
                <a:lnTo>
                  <a:pt x="1242889" y="12563"/>
                </a:lnTo>
                <a:lnTo>
                  <a:pt x="1289895" y="7104"/>
                </a:lnTo>
                <a:lnTo>
                  <a:pt x="1337351" y="3174"/>
                </a:lnTo>
                <a:lnTo>
                  <a:pt x="1385232" y="797"/>
                </a:lnTo>
                <a:lnTo>
                  <a:pt x="1433512" y="0"/>
                </a:lnTo>
                <a:lnTo>
                  <a:pt x="1483007" y="853"/>
                </a:lnTo>
                <a:lnTo>
                  <a:pt x="1532286" y="3404"/>
                </a:lnTo>
                <a:lnTo>
                  <a:pt x="1581310" y="7634"/>
                </a:lnTo>
                <a:lnTo>
                  <a:pt x="1630038" y="13529"/>
                </a:lnTo>
                <a:lnTo>
                  <a:pt x="1678431" y="21071"/>
                </a:lnTo>
                <a:lnTo>
                  <a:pt x="1726450" y="30244"/>
                </a:lnTo>
                <a:lnTo>
                  <a:pt x="1774055" y="41032"/>
                </a:lnTo>
                <a:lnTo>
                  <a:pt x="1821206" y="53418"/>
                </a:lnTo>
                <a:lnTo>
                  <a:pt x="1867864" y="67386"/>
                </a:lnTo>
                <a:lnTo>
                  <a:pt x="1913990" y="82919"/>
                </a:lnTo>
                <a:lnTo>
                  <a:pt x="1959544" y="100002"/>
                </a:lnTo>
                <a:lnTo>
                  <a:pt x="2004485" y="118617"/>
                </a:lnTo>
                <a:lnTo>
                  <a:pt x="2048776" y="138749"/>
                </a:lnTo>
                <a:lnTo>
                  <a:pt x="2092376" y="160381"/>
                </a:lnTo>
                <a:lnTo>
                  <a:pt x="2135245" y="183497"/>
                </a:lnTo>
                <a:lnTo>
                  <a:pt x="2177344" y="208080"/>
                </a:lnTo>
                <a:lnTo>
                  <a:pt x="2218634" y="234113"/>
                </a:lnTo>
                <a:lnTo>
                  <a:pt x="2259075" y="261581"/>
                </a:lnTo>
                <a:lnTo>
                  <a:pt x="2298627" y="290467"/>
                </a:lnTo>
                <a:lnTo>
                  <a:pt x="2337251" y="320755"/>
                </a:lnTo>
                <a:lnTo>
                  <a:pt x="2374907" y="352429"/>
                </a:lnTo>
                <a:lnTo>
                  <a:pt x="2411556" y="385471"/>
                </a:lnTo>
                <a:lnTo>
                  <a:pt x="2447158" y="419865"/>
                </a:lnTo>
                <a:lnTo>
                  <a:pt x="2481553" y="455468"/>
                </a:lnTo>
                <a:lnTo>
                  <a:pt x="2514595" y="492117"/>
                </a:lnTo>
                <a:lnTo>
                  <a:pt x="2546268" y="529773"/>
                </a:lnTo>
                <a:lnTo>
                  <a:pt x="2576556" y="568397"/>
                </a:lnTo>
                <a:lnTo>
                  <a:pt x="2605442" y="607949"/>
                </a:lnTo>
                <a:lnTo>
                  <a:pt x="2632911" y="648390"/>
                </a:lnTo>
                <a:lnTo>
                  <a:pt x="2658944" y="689680"/>
                </a:lnTo>
                <a:lnTo>
                  <a:pt x="2683527" y="731779"/>
                </a:lnTo>
                <a:lnTo>
                  <a:pt x="2706643" y="774648"/>
                </a:lnTo>
                <a:lnTo>
                  <a:pt x="2728274" y="818248"/>
                </a:lnTo>
                <a:lnTo>
                  <a:pt x="2748406" y="862538"/>
                </a:lnTo>
                <a:lnTo>
                  <a:pt x="2767022" y="907480"/>
                </a:lnTo>
                <a:lnTo>
                  <a:pt x="2784105" y="953034"/>
                </a:lnTo>
                <a:lnTo>
                  <a:pt x="2799638" y="999160"/>
                </a:lnTo>
                <a:lnTo>
                  <a:pt x="2813606" y="1045818"/>
                </a:lnTo>
                <a:lnTo>
                  <a:pt x="2825992" y="1092969"/>
                </a:lnTo>
                <a:lnTo>
                  <a:pt x="2836780" y="1140574"/>
                </a:lnTo>
                <a:lnTo>
                  <a:pt x="2845953" y="1188593"/>
                </a:lnTo>
                <a:lnTo>
                  <a:pt x="2853495" y="1236986"/>
                </a:lnTo>
                <a:lnTo>
                  <a:pt x="2859390" y="1285714"/>
                </a:lnTo>
                <a:lnTo>
                  <a:pt x="2863620" y="1334738"/>
                </a:lnTo>
                <a:lnTo>
                  <a:pt x="2866171" y="1384017"/>
                </a:lnTo>
                <a:lnTo>
                  <a:pt x="2867024" y="1433512"/>
                </a:lnTo>
                <a:lnTo>
                  <a:pt x="2866227" y="1481792"/>
                </a:lnTo>
                <a:lnTo>
                  <a:pt x="2863850" y="1529673"/>
                </a:lnTo>
                <a:lnTo>
                  <a:pt x="2859920" y="1577129"/>
                </a:lnTo>
                <a:lnTo>
                  <a:pt x="2854461" y="1624135"/>
                </a:lnTo>
                <a:lnTo>
                  <a:pt x="2847499" y="1670666"/>
                </a:lnTo>
                <a:lnTo>
                  <a:pt x="2839058" y="1716697"/>
                </a:lnTo>
                <a:lnTo>
                  <a:pt x="2829164" y="1762203"/>
                </a:lnTo>
                <a:lnTo>
                  <a:pt x="2817842" y="1807159"/>
                </a:lnTo>
                <a:lnTo>
                  <a:pt x="2805117" y="1851539"/>
                </a:lnTo>
                <a:lnTo>
                  <a:pt x="2791013" y="1895320"/>
                </a:lnTo>
                <a:lnTo>
                  <a:pt x="2775557" y="1938474"/>
                </a:lnTo>
                <a:lnTo>
                  <a:pt x="2758773" y="1980978"/>
                </a:lnTo>
                <a:lnTo>
                  <a:pt x="2740685" y="2022807"/>
                </a:lnTo>
                <a:lnTo>
                  <a:pt x="2721321" y="2063934"/>
                </a:lnTo>
                <a:lnTo>
                  <a:pt x="2700703" y="2104336"/>
                </a:lnTo>
                <a:lnTo>
                  <a:pt x="2678858" y="2143987"/>
                </a:lnTo>
                <a:lnTo>
                  <a:pt x="2655811" y="2182862"/>
                </a:lnTo>
                <a:lnTo>
                  <a:pt x="2631586" y="2220936"/>
                </a:lnTo>
                <a:lnTo>
                  <a:pt x="2606209" y="2258184"/>
                </a:lnTo>
                <a:lnTo>
                  <a:pt x="2579704" y="2294581"/>
                </a:lnTo>
                <a:lnTo>
                  <a:pt x="2552098" y="2330101"/>
                </a:lnTo>
                <a:lnTo>
                  <a:pt x="2523414" y="2364720"/>
                </a:lnTo>
                <a:lnTo>
                  <a:pt x="2493679" y="2398412"/>
                </a:lnTo>
                <a:lnTo>
                  <a:pt x="2462917" y="2431153"/>
                </a:lnTo>
                <a:lnTo>
                  <a:pt x="2431153" y="2462917"/>
                </a:lnTo>
                <a:lnTo>
                  <a:pt x="2398412" y="2493679"/>
                </a:lnTo>
                <a:lnTo>
                  <a:pt x="2364720" y="2523414"/>
                </a:lnTo>
                <a:lnTo>
                  <a:pt x="2330101" y="2552098"/>
                </a:lnTo>
                <a:lnTo>
                  <a:pt x="2294581" y="2579704"/>
                </a:lnTo>
                <a:lnTo>
                  <a:pt x="2258184" y="2606209"/>
                </a:lnTo>
                <a:lnTo>
                  <a:pt x="2220936" y="2631586"/>
                </a:lnTo>
                <a:lnTo>
                  <a:pt x="2182862" y="2655811"/>
                </a:lnTo>
                <a:lnTo>
                  <a:pt x="2143987" y="2678858"/>
                </a:lnTo>
                <a:lnTo>
                  <a:pt x="2104336" y="2700703"/>
                </a:lnTo>
                <a:lnTo>
                  <a:pt x="2063934" y="2721321"/>
                </a:lnTo>
                <a:lnTo>
                  <a:pt x="2022807" y="2740685"/>
                </a:lnTo>
                <a:lnTo>
                  <a:pt x="1980978" y="2758773"/>
                </a:lnTo>
                <a:lnTo>
                  <a:pt x="1938474" y="2775557"/>
                </a:lnTo>
                <a:lnTo>
                  <a:pt x="1895320" y="2791013"/>
                </a:lnTo>
                <a:lnTo>
                  <a:pt x="1851539" y="2805117"/>
                </a:lnTo>
                <a:lnTo>
                  <a:pt x="1807159" y="2817842"/>
                </a:lnTo>
                <a:lnTo>
                  <a:pt x="1762203" y="2829164"/>
                </a:lnTo>
                <a:lnTo>
                  <a:pt x="1716697" y="2839058"/>
                </a:lnTo>
                <a:lnTo>
                  <a:pt x="1670666" y="2847499"/>
                </a:lnTo>
                <a:lnTo>
                  <a:pt x="1624135" y="2854461"/>
                </a:lnTo>
                <a:lnTo>
                  <a:pt x="1577129" y="2859920"/>
                </a:lnTo>
                <a:lnTo>
                  <a:pt x="1529673" y="2863850"/>
                </a:lnTo>
                <a:lnTo>
                  <a:pt x="1481792" y="2866227"/>
                </a:lnTo>
                <a:lnTo>
                  <a:pt x="1433512" y="2867024"/>
                </a:lnTo>
                <a:lnTo>
                  <a:pt x="1385232" y="2866227"/>
                </a:lnTo>
                <a:lnTo>
                  <a:pt x="1337351" y="2863850"/>
                </a:lnTo>
                <a:lnTo>
                  <a:pt x="1289895" y="2859920"/>
                </a:lnTo>
                <a:lnTo>
                  <a:pt x="1242889" y="2854461"/>
                </a:lnTo>
                <a:lnTo>
                  <a:pt x="1196358" y="2847499"/>
                </a:lnTo>
                <a:lnTo>
                  <a:pt x="1150327" y="2839058"/>
                </a:lnTo>
                <a:lnTo>
                  <a:pt x="1104821" y="2829164"/>
                </a:lnTo>
                <a:lnTo>
                  <a:pt x="1059865" y="2817842"/>
                </a:lnTo>
                <a:lnTo>
                  <a:pt x="1015485" y="2805117"/>
                </a:lnTo>
                <a:lnTo>
                  <a:pt x="971704" y="2791013"/>
                </a:lnTo>
                <a:lnTo>
                  <a:pt x="928550" y="2775557"/>
                </a:lnTo>
                <a:lnTo>
                  <a:pt x="886046" y="2758773"/>
                </a:lnTo>
                <a:lnTo>
                  <a:pt x="844217" y="2740685"/>
                </a:lnTo>
                <a:lnTo>
                  <a:pt x="803090" y="2721321"/>
                </a:lnTo>
                <a:lnTo>
                  <a:pt x="762688" y="2700703"/>
                </a:lnTo>
                <a:lnTo>
                  <a:pt x="723037" y="2678858"/>
                </a:lnTo>
                <a:lnTo>
                  <a:pt x="684162" y="2655811"/>
                </a:lnTo>
                <a:lnTo>
                  <a:pt x="646088" y="2631586"/>
                </a:lnTo>
                <a:lnTo>
                  <a:pt x="608840" y="2606209"/>
                </a:lnTo>
                <a:lnTo>
                  <a:pt x="572443" y="2579704"/>
                </a:lnTo>
                <a:lnTo>
                  <a:pt x="536923" y="2552098"/>
                </a:lnTo>
                <a:lnTo>
                  <a:pt x="502304" y="2523414"/>
                </a:lnTo>
                <a:lnTo>
                  <a:pt x="468612" y="2493679"/>
                </a:lnTo>
                <a:lnTo>
                  <a:pt x="435871" y="2462917"/>
                </a:lnTo>
                <a:lnTo>
                  <a:pt x="404107" y="2431153"/>
                </a:lnTo>
                <a:lnTo>
                  <a:pt x="373345" y="2398412"/>
                </a:lnTo>
                <a:lnTo>
                  <a:pt x="343610" y="2364720"/>
                </a:lnTo>
                <a:lnTo>
                  <a:pt x="314926" y="2330101"/>
                </a:lnTo>
                <a:lnTo>
                  <a:pt x="287320" y="2294581"/>
                </a:lnTo>
                <a:lnTo>
                  <a:pt x="260815" y="2258184"/>
                </a:lnTo>
                <a:lnTo>
                  <a:pt x="235438" y="2220936"/>
                </a:lnTo>
                <a:lnTo>
                  <a:pt x="211213" y="2182862"/>
                </a:lnTo>
                <a:lnTo>
                  <a:pt x="188166" y="2143987"/>
                </a:lnTo>
                <a:lnTo>
                  <a:pt x="166321" y="2104336"/>
                </a:lnTo>
                <a:lnTo>
                  <a:pt x="145703" y="2063934"/>
                </a:lnTo>
                <a:lnTo>
                  <a:pt x="126339" y="2022807"/>
                </a:lnTo>
                <a:lnTo>
                  <a:pt x="108251" y="1980978"/>
                </a:lnTo>
                <a:lnTo>
                  <a:pt x="91467" y="1938474"/>
                </a:lnTo>
                <a:lnTo>
                  <a:pt x="76011" y="1895320"/>
                </a:lnTo>
                <a:lnTo>
                  <a:pt x="61907" y="1851539"/>
                </a:lnTo>
                <a:lnTo>
                  <a:pt x="49182" y="1807159"/>
                </a:lnTo>
                <a:lnTo>
                  <a:pt x="37860" y="1762203"/>
                </a:lnTo>
                <a:lnTo>
                  <a:pt x="27966" y="1716697"/>
                </a:lnTo>
                <a:lnTo>
                  <a:pt x="19525" y="1670666"/>
                </a:lnTo>
                <a:lnTo>
                  <a:pt x="12563" y="1624135"/>
                </a:lnTo>
                <a:lnTo>
                  <a:pt x="7104" y="1577129"/>
                </a:lnTo>
                <a:lnTo>
                  <a:pt x="3174" y="1529673"/>
                </a:lnTo>
                <a:lnTo>
                  <a:pt x="797" y="1481792"/>
                </a:lnTo>
                <a:lnTo>
                  <a:pt x="0" y="1433512"/>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sp>
        <p:nvSpPr>
          <p:cNvPr id="119" name="Google Shape;119;p29"/>
          <p:cNvSpPr txBox="1"/>
          <p:nvPr>
            <p:ph type="title"/>
          </p:nvPr>
        </p:nvSpPr>
        <p:spPr>
          <a:xfrm>
            <a:off x="628650" y="273844"/>
            <a:ext cx="7886700" cy="994200"/>
          </a:xfrm>
          <a:prstGeom prst="rect">
            <a:avLst/>
          </a:prstGeom>
          <a:noFill/>
          <a:ln>
            <a:noFill/>
          </a:ln>
        </p:spPr>
        <p:txBody>
          <a:bodyPr anchorCtr="0" anchor="ctr" bIns="0" lIns="0" spcFirstLastPara="1" rIns="0" wrap="square" tIns="0">
            <a:normAutofit/>
          </a:bodyPr>
          <a:lstStyle>
            <a:lvl1pPr lvl="0" rtl="0" algn="l">
              <a:lnSpc>
                <a:spcPct val="90000"/>
              </a:lnSpc>
              <a:spcBef>
                <a:spcPts val="0"/>
              </a:spcBef>
              <a:spcAft>
                <a:spcPts val="0"/>
              </a:spcAft>
              <a:buClr>
                <a:srgbClr val="E90000"/>
              </a:buClr>
              <a:buSzPts val="3300"/>
              <a:buFont typeface="Arial"/>
              <a:buNone/>
              <a:defRPr b="1" i="0" sz="3300">
                <a:solidFill>
                  <a:srgbClr val="E90000"/>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9"/>
          <p:cNvSpPr txBox="1"/>
          <p:nvPr>
            <p:ph idx="11" type="ftr"/>
          </p:nvPr>
        </p:nvSpPr>
        <p:spPr>
          <a:xfrm>
            <a:off x="0" y="0"/>
            <a:ext cx="2250000" cy="225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888888"/>
                </a:solidFill>
                <a:latin typeface="Corbel"/>
                <a:ea typeface="Corbel"/>
                <a:cs typeface="Corbel"/>
                <a:sym typeface="Corbe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9pPr>
          </a:lstStyle>
          <a:p/>
        </p:txBody>
      </p:sp>
      <p:sp>
        <p:nvSpPr>
          <p:cNvPr id="121" name="Google Shape;121;p29"/>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888888"/>
                </a:solidFill>
                <a:latin typeface="Corbel"/>
                <a:ea typeface="Corbel"/>
                <a:cs typeface="Corbel"/>
                <a:sym typeface="Corbe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orbel"/>
                <a:ea typeface="Corbel"/>
                <a:cs typeface="Corbel"/>
                <a:sym typeface="Corbel"/>
              </a:defRPr>
            </a:lvl9pPr>
          </a:lstStyle>
          <a:p/>
        </p:txBody>
      </p:sp>
      <p:sp>
        <p:nvSpPr>
          <p:cNvPr id="122" name="Google Shape;122;p29"/>
          <p:cNvSpPr txBox="1"/>
          <p:nvPr>
            <p:ph idx="12" type="sldNum"/>
          </p:nvPr>
        </p:nvSpPr>
        <p:spPr>
          <a:xfrm>
            <a:off x="0" y="0"/>
            <a:ext cx="2250000" cy="22500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apositive de titre">
  <p:cSld name="6_Diapositive de titre">
    <p:bg>
      <p:bgPr>
        <a:solidFill>
          <a:schemeClr val="lt1"/>
        </a:solidFill>
      </p:bgPr>
    </p:bg>
    <p:spTree>
      <p:nvGrpSpPr>
        <p:cNvPr id="129" name="Shape 129"/>
        <p:cNvGrpSpPr/>
        <p:nvPr/>
      </p:nvGrpSpPr>
      <p:grpSpPr>
        <a:xfrm>
          <a:off x="0" y="0"/>
          <a:ext cx="0" cy="0"/>
          <a:chOff x="0" y="0"/>
          <a:chExt cx="0" cy="0"/>
        </a:xfrm>
      </p:grpSpPr>
      <p:sp>
        <p:nvSpPr>
          <p:cNvPr id="130" name="Google Shape;130;p31"/>
          <p:cNvSpPr/>
          <p:nvPr/>
        </p:nvSpPr>
        <p:spPr>
          <a:xfrm>
            <a:off x="0" y="4954500"/>
            <a:ext cx="9144000" cy="18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1" name="Google Shape;131;p31"/>
          <p:cNvSpPr/>
          <p:nvPr/>
        </p:nvSpPr>
        <p:spPr>
          <a:xfrm rot="5400000">
            <a:off x="-2477250" y="2477250"/>
            <a:ext cx="5143500" cy="189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2" name="Google Shape;132;p31"/>
          <p:cNvSpPr/>
          <p:nvPr/>
        </p:nvSpPr>
        <p:spPr>
          <a:xfrm rot="5400000">
            <a:off x="6477751" y="2477252"/>
            <a:ext cx="5143500" cy="18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3" name="Google Shape;133;p31"/>
          <p:cNvSpPr/>
          <p:nvPr/>
        </p:nvSpPr>
        <p:spPr>
          <a:xfrm>
            <a:off x="0" y="1"/>
            <a:ext cx="9144000" cy="6771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4" name="Google Shape;134;p31"/>
          <p:cNvSpPr txBox="1"/>
          <p:nvPr>
            <p:ph type="title"/>
          </p:nvPr>
        </p:nvSpPr>
        <p:spPr>
          <a:xfrm>
            <a:off x="0" y="-1"/>
            <a:ext cx="9144000" cy="7563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2700"/>
              <a:buFont typeface="Calibri"/>
              <a:buNone/>
              <a:defRPr b="0" sz="27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31"/>
          <p:cNvSpPr/>
          <p:nvPr/>
        </p:nvSpPr>
        <p:spPr>
          <a:xfrm rot="-5400000">
            <a:off x="0" y="4954498"/>
            <a:ext cx="189000" cy="1890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6" name="Google Shape;136;p31"/>
          <p:cNvSpPr/>
          <p:nvPr/>
        </p:nvSpPr>
        <p:spPr>
          <a:xfrm rot="-5400000">
            <a:off x="8955000" y="488009"/>
            <a:ext cx="189000" cy="1890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7" name="Google Shape;137;p31"/>
          <p:cNvSpPr txBox="1"/>
          <p:nvPr>
            <p:ph idx="1" type="body"/>
          </p:nvPr>
        </p:nvSpPr>
        <p:spPr>
          <a:xfrm>
            <a:off x="482252" y="835843"/>
            <a:ext cx="8179500" cy="3869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position personnalisée">
  <p:cSld name="4_Disposition personnalisée">
    <p:bg>
      <p:bgPr>
        <a:solidFill>
          <a:schemeClr val="lt1"/>
        </a:solidFill>
      </p:bgPr>
    </p:bg>
    <p:spTree>
      <p:nvGrpSpPr>
        <p:cNvPr id="138" name="Shape 13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Diapositive de titre">
  <p:cSld name="7_Diapositive de titre">
    <p:bg>
      <p:bgPr>
        <a:blipFill rotWithShape="1">
          <a:blip r:embed="rId2">
            <a:alphaModFix/>
          </a:blip>
          <a:tile algn="tl" flip="none" tx="0" sx="99999" ty="0" sy="99999"/>
        </a:blipFill>
      </p:bgPr>
    </p:bg>
    <p:spTree>
      <p:nvGrpSpPr>
        <p:cNvPr id="139" name="Shape 139"/>
        <p:cNvGrpSpPr/>
        <p:nvPr/>
      </p:nvGrpSpPr>
      <p:grpSpPr>
        <a:xfrm>
          <a:off x="0" y="0"/>
          <a:ext cx="0" cy="0"/>
          <a:chOff x="0" y="0"/>
          <a:chExt cx="0" cy="0"/>
        </a:xfrm>
      </p:grpSpPr>
      <p:sp>
        <p:nvSpPr>
          <p:cNvPr id="140" name="Google Shape;140;p33"/>
          <p:cNvSpPr/>
          <p:nvPr/>
        </p:nvSpPr>
        <p:spPr>
          <a:xfrm>
            <a:off x="0" y="0"/>
            <a:ext cx="9144000" cy="5143500"/>
          </a:xfrm>
          <a:prstGeom prst="rect">
            <a:avLst/>
          </a:prstGeom>
          <a:solidFill>
            <a:schemeClr val="lt1">
              <a:alpha val="4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nvGrpSpPr>
          <p:cNvPr id="141" name="Google Shape;141;p33"/>
          <p:cNvGrpSpPr/>
          <p:nvPr/>
        </p:nvGrpSpPr>
        <p:grpSpPr>
          <a:xfrm>
            <a:off x="0" y="1"/>
            <a:ext cx="9147614" cy="5139588"/>
            <a:chOff x="0" y="1"/>
            <a:chExt cx="12196818" cy="6852784"/>
          </a:xfrm>
        </p:grpSpPr>
        <p:sp>
          <p:nvSpPr>
            <p:cNvPr id="142" name="Google Shape;142;p33"/>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3" name="Google Shape;143;p33"/>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2_Custom Layout">
  <p:cSld name="102_Custom Layout">
    <p:bg>
      <p:bgPr>
        <a:solidFill>
          <a:schemeClr val="lt1"/>
        </a:solidFill>
      </p:bgPr>
    </p:bg>
    <p:spTree>
      <p:nvGrpSpPr>
        <p:cNvPr id="144" name="Shape 144"/>
        <p:cNvGrpSpPr/>
        <p:nvPr/>
      </p:nvGrpSpPr>
      <p:grpSpPr>
        <a:xfrm>
          <a:off x="0" y="0"/>
          <a:ext cx="0" cy="0"/>
          <a:chOff x="0" y="0"/>
          <a:chExt cx="0" cy="0"/>
        </a:xfrm>
      </p:grpSpPr>
      <p:sp>
        <p:nvSpPr>
          <p:cNvPr id="145" name="Google Shape;145;p34"/>
          <p:cNvSpPr/>
          <p:nvPr>
            <p:ph idx="2" type="pic"/>
          </p:nvPr>
        </p:nvSpPr>
        <p:spPr>
          <a:xfrm>
            <a:off x="159706" y="169101"/>
            <a:ext cx="4412400" cy="4809900"/>
          </a:xfrm>
          <a:prstGeom prst="rect">
            <a:avLst/>
          </a:prstGeom>
          <a:solidFill>
            <a:srgbClr val="F2F2F2"/>
          </a:solidFill>
          <a:ln>
            <a:noFill/>
          </a:ln>
        </p:spPr>
      </p:sp>
      <p:grpSp>
        <p:nvGrpSpPr>
          <p:cNvPr id="146" name="Google Shape;146;p34"/>
          <p:cNvGrpSpPr/>
          <p:nvPr/>
        </p:nvGrpSpPr>
        <p:grpSpPr>
          <a:xfrm>
            <a:off x="0" y="1"/>
            <a:ext cx="9147614" cy="5139588"/>
            <a:chOff x="0" y="1"/>
            <a:chExt cx="12196818" cy="6852784"/>
          </a:xfrm>
        </p:grpSpPr>
        <p:sp>
          <p:nvSpPr>
            <p:cNvPr id="147" name="Google Shape;147;p34"/>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48" name="Google Shape;148;p34"/>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149" name="Google Shape;149;p34"/>
          <p:cNvSpPr txBox="1"/>
          <p:nvPr>
            <p:ph type="title"/>
          </p:nvPr>
        </p:nvSpPr>
        <p:spPr>
          <a:xfrm>
            <a:off x="4777427" y="358714"/>
            <a:ext cx="4011900" cy="405000"/>
          </a:xfrm>
          <a:prstGeom prst="rect">
            <a:avLst/>
          </a:prstGeom>
          <a:solidFill>
            <a:schemeClr val="accent2"/>
          </a:solid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2300"/>
              <a:buFont typeface="Calibri"/>
              <a:buNone/>
              <a:defRPr b="0" sz="23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 name="Google Shape;150;p34"/>
          <p:cNvSpPr txBox="1"/>
          <p:nvPr>
            <p:ph idx="1" type="body"/>
          </p:nvPr>
        </p:nvSpPr>
        <p:spPr>
          <a:xfrm>
            <a:off x="4777427" y="1157041"/>
            <a:ext cx="3990000" cy="36009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4_Custom Layout">
  <p:cSld name="104_Custom Layout">
    <p:bg>
      <p:bgPr>
        <a:solidFill>
          <a:schemeClr val="lt1"/>
        </a:solidFill>
      </p:bgPr>
    </p:bg>
    <p:spTree>
      <p:nvGrpSpPr>
        <p:cNvPr id="151" name="Shape 151"/>
        <p:cNvGrpSpPr/>
        <p:nvPr/>
      </p:nvGrpSpPr>
      <p:grpSpPr>
        <a:xfrm>
          <a:off x="0" y="0"/>
          <a:ext cx="0" cy="0"/>
          <a:chOff x="0" y="0"/>
          <a:chExt cx="0" cy="0"/>
        </a:xfrm>
      </p:grpSpPr>
      <p:sp>
        <p:nvSpPr>
          <p:cNvPr id="152" name="Google Shape;152;p35"/>
          <p:cNvSpPr/>
          <p:nvPr>
            <p:ph idx="2" type="pic"/>
          </p:nvPr>
        </p:nvSpPr>
        <p:spPr>
          <a:xfrm>
            <a:off x="4572000" y="169101"/>
            <a:ext cx="4412400" cy="4809900"/>
          </a:xfrm>
          <a:prstGeom prst="rect">
            <a:avLst/>
          </a:prstGeom>
          <a:solidFill>
            <a:srgbClr val="F2F2F2"/>
          </a:solidFill>
          <a:ln>
            <a:noFill/>
          </a:ln>
        </p:spPr>
      </p:sp>
      <p:grpSp>
        <p:nvGrpSpPr>
          <p:cNvPr id="153" name="Google Shape;153;p35"/>
          <p:cNvGrpSpPr/>
          <p:nvPr/>
        </p:nvGrpSpPr>
        <p:grpSpPr>
          <a:xfrm>
            <a:off x="0" y="1"/>
            <a:ext cx="9147614" cy="5139588"/>
            <a:chOff x="0" y="1"/>
            <a:chExt cx="12196818" cy="6852784"/>
          </a:xfrm>
        </p:grpSpPr>
        <p:sp>
          <p:nvSpPr>
            <p:cNvPr id="154" name="Google Shape;154;p35"/>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5" name="Google Shape;155;p35"/>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156" name="Google Shape;156;p35"/>
          <p:cNvSpPr txBox="1"/>
          <p:nvPr>
            <p:ph type="title"/>
          </p:nvPr>
        </p:nvSpPr>
        <p:spPr>
          <a:xfrm>
            <a:off x="343214" y="358714"/>
            <a:ext cx="4011900" cy="405000"/>
          </a:xfrm>
          <a:prstGeom prst="rect">
            <a:avLst/>
          </a:prstGeom>
          <a:solidFill>
            <a:schemeClr val="accent2"/>
          </a:solid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2300"/>
              <a:buFont typeface="Calibri"/>
              <a:buNone/>
              <a:defRPr b="0" sz="23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7" name="Google Shape;157;p35"/>
          <p:cNvSpPr txBox="1"/>
          <p:nvPr>
            <p:ph idx="1" type="body"/>
          </p:nvPr>
        </p:nvSpPr>
        <p:spPr>
          <a:xfrm>
            <a:off x="354102" y="1157041"/>
            <a:ext cx="3990000" cy="36009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apositive de titre">
  <p:cSld name="4_Diapositive de titre">
    <p:bg>
      <p:bgPr>
        <a:solidFill>
          <a:schemeClr val="lt1"/>
        </a:solidFill>
      </p:bgPr>
    </p:bg>
    <p:spTree>
      <p:nvGrpSpPr>
        <p:cNvPr id="158" name="Shape 158"/>
        <p:cNvGrpSpPr/>
        <p:nvPr/>
      </p:nvGrpSpPr>
      <p:grpSpPr>
        <a:xfrm>
          <a:off x="0" y="0"/>
          <a:ext cx="0" cy="0"/>
          <a:chOff x="0" y="0"/>
          <a:chExt cx="0" cy="0"/>
        </a:xfrm>
      </p:grpSpPr>
      <p:grpSp>
        <p:nvGrpSpPr>
          <p:cNvPr id="159" name="Google Shape;159;p36"/>
          <p:cNvGrpSpPr/>
          <p:nvPr/>
        </p:nvGrpSpPr>
        <p:grpSpPr>
          <a:xfrm>
            <a:off x="0" y="1"/>
            <a:ext cx="9147614" cy="5139588"/>
            <a:chOff x="0" y="1"/>
            <a:chExt cx="12196818" cy="6852784"/>
          </a:xfrm>
        </p:grpSpPr>
        <p:sp>
          <p:nvSpPr>
            <p:cNvPr id="160" name="Google Shape;160;p36"/>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1" name="Google Shape;161;p36"/>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3_Custom Layout">
  <p:cSld name="103_Custom Layout">
    <p:bg>
      <p:bgPr>
        <a:solidFill>
          <a:schemeClr val="lt1"/>
        </a:solidFill>
      </p:bgPr>
    </p:bg>
    <p:spTree>
      <p:nvGrpSpPr>
        <p:cNvPr id="162" name="Shape 162"/>
        <p:cNvGrpSpPr/>
        <p:nvPr/>
      </p:nvGrpSpPr>
      <p:grpSpPr>
        <a:xfrm>
          <a:off x="0" y="0"/>
          <a:ext cx="0" cy="0"/>
          <a:chOff x="0" y="0"/>
          <a:chExt cx="0" cy="0"/>
        </a:xfrm>
      </p:grpSpPr>
      <p:sp>
        <p:nvSpPr>
          <p:cNvPr id="163" name="Google Shape;163;p37"/>
          <p:cNvSpPr/>
          <p:nvPr>
            <p:ph idx="2" type="pic"/>
          </p:nvPr>
        </p:nvSpPr>
        <p:spPr>
          <a:xfrm>
            <a:off x="159707" y="169102"/>
            <a:ext cx="8824200" cy="3312000"/>
          </a:xfrm>
          <a:prstGeom prst="rect">
            <a:avLst/>
          </a:prstGeom>
          <a:solidFill>
            <a:srgbClr val="F2F2F2"/>
          </a:solidFill>
          <a:ln>
            <a:noFill/>
          </a:ln>
        </p:spPr>
      </p:sp>
      <p:grpSp>
        <p:nvGrpSpPr>
          <p:cNvPr id="164" name="Google Shape;164;p37"/>
          <p:cNvGrpSpPr/>
          <p:nvPr/>
        </p:nvGrpSpPr>
        <p:grpSpPr>
          <a:xfrm>
            <a:off x="0" y="1"/>
            <a:ext cx="9147614" cy="5139588"/>
            <a:chOff x="0" y="1"/>
            <a:chExt cx="12196818" cy="6852784"/>
          </a:xfrm>
        </p:grpSpPr>
        <p:sp>
          <p:nvSpPr>
            <p:cNvPr id="165" name="Google Shape;165;p37"/>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6" name="Google Shape;166;p37"/>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167" name="Google Shape;167;p37"/>
          <p:cNvSpPr txBox="1"/>
          <p:nvPr>
            <p:ph type="title"/>
          </p:nvPr>
        </p:nvSpPr>
        <p:spPr>
          <a:xfrm>
            <a:off x="2401360" y="3650314"/>
            <a:ext cx="6366300" cy="11850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200"/>
              <a:buFont typeface="Raleway"/>
              <a:buNone/>
              <a:defRPr sz="1200">
                <a:latin typeface="Raleway"/>
                <a:ea typeface="Raleway"/>
                <a:cs typeface="Raleway"/>
                <a:sym typeface="Raleway"/>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apositive de titre">
  <p:cSld name="5_Diapositive de titre">
    <p:bg>
      <p:bgPr>
        <a:blipFill rotWithShape="1">
          <a:blip r:embed="rId2">
            <a:alphaModFix/>
          </a:blip>
          <a:tile algn="tl" flip="none" tx="0" sx="99999" ty="0" sy="99999"/>
        </a:blipFill>
      </p:bgPr>
    </p:bg>
    <p:spTree>
      <p:nvGrpSpPr>
        <p:cNvPr id="168" name="Shape 168"/>
        <p:cNvGrpSpPr/>
        <p:nvPr/>
      </p:nvGrpSpPr>
      <p:grpSpPr>
        <a:xfrm>
          <a:off x="0" y="0"/>
          <a:ext cx="0" cy="0"/>
          <a:chOff x="0" y="0"/>
          <a:chExt cx="0" cy="0"/>
        </a:xfrm>
      </p:grpSpPr>
      <p:sp>
        <p:nvSpPr>
          <p:cNvPr id="169" name="Google Shape;169;p38"/>
          <p:cNvSpPr/>
          <p:nvPr/>
        </p:nvSpPr>
        <p:spPr>
          <a:xfrm>
            <a:off x="0" y="0"/>
            <a:ext cx="9144000" cy="5143500"/>
          </a:xfrm>
          <a:prstGeom prst="rect">
            <a:avLst/>
          </a:prstGeom>
          <a:solidFill>
            <a:schemeClr val="lt1">
              <a:alpha val="4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0" name="Google Shape;170;p38"/>
          <p:cNvSpPr/>
          <p:nvPr/>
        </p:nvSpPr>
        <p:spPr>
          <a:xfrm>
            <a:off x="1414937" y="1840230"/>
            <a:ext cx="6314100" cy="1463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1" name="Google Shape;171;p38"/>
          <p:cNvSpPr txBox="1"/>
          <p:nvPr>
            <p:ph type="title"/>
          </p:nvPr>
        </p:nvSpPr>
        <p:spPr>
          <a:xfrm>
            <a:off x="1414937" y="1904076"/>
            <a:ext cx="6314100" cy="14631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4100"/>
              <a:buFont typeface="Calibri"/>
              <a:buNone/>
              <a:defRPr b="0" sz="4100" cap="none">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172" name="Google Shape;172;p38"/>
          <p:cNvGrpSpPr/>
          <p:nvPr/>
        </p:nvGrpSpPr>
        <p:grpSpPr>
          <a:xfrm>
            <a:off x="0" y="1"/>
            <a:ext cx="9147614" cy="5139588"/>
            <a:chOff x="0" y="1"/>
            <a:chExt cx="12196818" cy="6852784"/>
          </a:xfrm>
        </p:grpSpPr>
        <p:sp>
          <p:nvSpPr>
            <p:cNvPr id="173" name="Google Shape;173;p38"/>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4" name="Google Shape;174;p38"/>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75" name="Shape 175"/>
        <p:cNvGrpSpPr/>
        <p:nvPr/>
      </p:nvGrpSpPr>
      <p:grpSpPr>
        <a:xfrm>
          <a:off x="0" y="0"/>
          <a:ext cx="0" cy="0"/>
          <a:chOff x="0" y="0"/>
          <a:chExt cx="0" cy="0"/>
        </a:xfrm>
      </p:grpSpPr>
      <p:sp>
        <p:nvSpPr>
          <p:cNvPr id="176" name="Google Shape;176;p3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 name="Google Shape;177;p3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8" name="Google Shape;178;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9" name="Google Shape;179;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0" name="Google Shape;180;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81" name="Shape 181"/>
        <p:cNvGrpSpPr/>
        <p:nvPr/>
      </p:nvGrpSpPr>
      <p:grpSpPr>
        <a:xfrm>
          <a:off x="0" y="0"/>
          <a:ext cx="0" cy="0"/>
          <a:chOff x="0" y="0"/>
          <a:chExt cx="0" cy="0"/>
        </a:xfrm>
      </p:grpSpPr>
      <p:sp>
        <p:nvSpPr>
          <p:cNvPr id="182" name="Google Shape;182;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3" name="Google Shape;183;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4" name="Google Shape;184;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 name="Google Shape;185;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 name="Google Shape;186;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87" name="Shape 187"/>
        <p:cNvGrpSpPr/>
        <p:nvPr/>
      </p:nvGrpSpPr>
      <p:grpSpPr>
        <a:xfrm>
          <a:off x="0" y="0"/>
          <a:ext cx="0" cy="0"/>
          <a:chOff x="0" y="0"/>
          <a:chExt cx="0" cy="0"/>
        </a:xfrm>
      </p:grpSpPr>
      <p:sp>
        <p:nvSpPr>
          <p:cNvPr id="188" name="Google Shape;188;p4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9" name="Google Shape;189;p4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90" name="Google Shape;190;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 name="Google Shape;191;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2" name="Google Shape;192;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193" name="Shape 193"/>
        <p:cNvGrpSpPr/>
        <p:nvPr/>
      </p:nvGrpSpPr>
      <p:grpSpPr>
        <a:xfrm>
          <a:off x="0" y="0"/>
          <a:ext cx="0" cy="0"/>
          <a:chOff x="0" y="0"/>
          <a:chExt cx="0" cy="0"/>
        </a:xfrm>
      </p:grpSpPr>
      <p:sp>
        <p:nvSpPr>
          <p:cNvPr id="194" name="Google Shape;194;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5" name="Google Shape;195;p4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6" name="Google Shape;196;p4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7" name="Google Shape;197;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8" name="Google Shape;198;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9" name="Google Shape;199;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200" name="Shape 200"/>
        <p:cNvGrpSpPr/>
        <p:nvPr/>
      </p:nvGrpSpPr>
      <p:grpSpPr>
        <a:xfrm>
          <a:off x="0" y="0"/>
          <a:ext cx="0" cy="0"/>
          <a:chOff x="0" y="0"/>
          <a:chExt cx="0" cy="0"/>
        </a:xfrm>
      </p:grpSpPr>
      <p:sp>
        <p:nvSpPr>
          <p:cNvPr id="201" name="Google Shape;201;p4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 name="Google Shape;202;p4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03" name="Google Shape;203;p43"/>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4" name="Google Shape;204;p4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05" name="Google Shape;205;p43"/>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6" name="Google Shape;206;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7" name="Google Shape;207;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 name="Google Shape;208;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209" name="Shape 209"/>
        <p:cNvGrpSpPr/>
        <p:nvPr/>
      </p:nvGrpSpPr>
      <p:grpSpPr>
        <a:xfrm>
          <a:off x="0" y="0"/>
          <a:ext cx="0" cy="0"/>
          <a:chOff x="0" y="0"/>
          <a:chExt cx="0" cy="0"/>
        </a:xfrm>
      </p:grpSpPr>
      <p:sp>
        <p:nvSpPr>
          <p:cNvPr id="210" name="Google Shape;210;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 name="Google Shape;211;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2" name="Google Shape;212;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3" name="Google Shape;213;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214" name="Shape 214"/>
        <p:cNvGrpSpPr/>
        <p:nvPr/>
      </p:nvGrpSpPr>
      <p:grpSpPr>
        <a:xfrm>
          <a:off x="0" y="0"/>
          <a:ext cx="0" cy="0"/>
          <a:chOff x="0" y="0"/>
          <a:chExt cx="0" cy="0"/>
        </a:xfrm>
      </p:grpSpPr>
      <p:sp>
        <p:nvSpPr>
          <p:cNvPr id="215" name="Google Shape;215;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 name="Google Shape;216;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7" name="Google Shape;217;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218" name="Shape 218"/>
        <p:cNvGrpSpPr/>
        <p:nvPr/>
      </p:nvGrpSpPr>
      <p:grpSpPr>
        <a:xfrm>
          <a:off x="0" y="0"/>
          <a:ext cx="0" cy="0"/>
          <a:chOff x="0" y="0"/>
          <a:chExt cx="0" cy="0"/>
        </a:xfrm>
      </p:grpSpPr>
      <p:sp>
        <p:nvSpPr>
          <p:cNvPr id="219" name="Google Shape;219;p4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 name="Google Shape;220;p46"/>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21" name="Google Shape;221;p46"/>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22" name="Google Shape;222;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3" name="Google Shape;223;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4" name="Google Shape;224;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225" name="Shape 225"/>
        <p:cNvGrpSpPr/>
        <p:nvPr/>
      </p:nvGrpSpPr>
      <p:grpSpPr>
        <a:xfrm>
          <a:off x="0" y="0"/>
          <a:ext cx="0" cy="0"/>
          <a:chOff x="0" y="0"/>
          <a:chExt cx="0" cy="0"/>
        </a:xfrm>
      </p:grpSpPr>
      <p:sp>
        <p:nvSpPr>
          <p:cNvPr id="226" name="Google Shape;226;p4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7" name="Google Shape;227;p47"/>
          <p:cNvSpPr/>
          <p:nvPr>
            <p:ph idx="2" type="pic"/>
          </p:nvPr>
        </p:nvSpPr>
        <p:spPr>
          <a:xfrm>
            <a:off x="3887391" y="740569"/>
            <a:ext cx="4629300" cy="3655200"/>
          </a:xfrm>
          <a:prstGeom prst="rect">
            <a:avLst/>
          </a:prstGeom>
          <a:noFill/>
          <a:ln>
            <a:noFill/>
          </a:ln>
        </p:spPr>
      </p:sp>
      <p:sp>
        <p:nvSpPr>
          <p:cNvPr id="228" name="Google Shape;228;p47"/>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29" name="Google Shape;229;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0" name="Google Shape;230;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1" name="Google Shape;231;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232" name="Shape 232"/>
        <p:cNvGrpSpPr/>
        <p:nvPr/>
      </p:nvGrpSpPr>
      <p:grpSpPr>
        <a:xfrm>
          <a:off x="0" y="0"/>
          <a:ext cx="0" cy="0"/>
          <a:chOff x="0" y="0"/>
          <a:chExt cx="0" cy="0"/>
        </a:xfrm>
      </p:grpSpPr>
      <p:sp>
        <p:nvSpPr>
          <p:cNvPr id="233" name="Google Shape;233;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4" name="Google Shape;234;p4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5" name="Google Shape;235;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6" name="Google Shape;236;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7" name="Google Shape;237;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238" name="Shape 238"/>
        <p:cNvGrpSpPr/>
        <p:nvPr/>
      </p:nvGrpSpPr>
      <p:grpSpPr>
        <a:xfrm>
          <a:off x="0" y="0"/>
          <a:ext cx="0" cy="0"/>
          <a:chOff x="0" y="0"/>
          <a:chExt cx="0" cy="0"/>
        </a:xfrm>
      </p:grpSpPr>
      <p:sp>
        <p:nvSpPr>
          <p:cNvPr id="239" name="Google Shape;239;p4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0" name="Google Shape;240;p4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1" name="Google Shape;241;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2" name="Google Shape;242;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3" name="Google Shape;243;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position personnalisée">
  <p:cSld name="2_Disposition personnalisée">
    <p:bg>
      <p:bgPr>
        <a:solidFill>
          <a:schemeClr val="accent2"/>
        </a:solidFill>
      </p:bgPr>
    </p:bg>
    <p:spTree>
      <p:nvGrpSpPr>
        <p:cNvPr id="244" name="Shape 244"/>
        <p:cNvGrpSpPr/>
        <p:nvPr/>
      </p:nvGrpSpPr>
      <p:grpSpPr>
        <a:xfrm>
          <a:off x="0" y="0"/>
          <a:ext cx="0" cy="0"/>
          <a:chOff x="0" y="0"/>
          <a:chExt cx="0" cy="0"/>
        </a:xfrm>
      </p:grpSpPr>
      <p:grpSp>
        <p:nvGrpSpPr>
          <p:cNvPr id="245" name="Google Shape;245;p50"/>
          <p:cNvGrpSpPr/>
          <p:nvPr/>
        </p:nvGrpSpPr>
        <p:grpSpPr>
          <a:xfrm>
            <a:off x="-5" y="-102"/>
            <a:ext cx="9143732" cy="5144127"/>
            <a:chOff x="212942" y="215923"/>
            <a:chExt cx="11761940" cy="6426143"/>
          </a:xfrm>
        </p:grpSpPr>
        <p:sp>
          <p:nvSpPr>
            <p:cNvPr id="246" name="Google Shape;246;p50"/>
            <p:cNvSpPr/>
            <p:nvPr/>
          </p:nvSpPr>
          <p:spPr>
            <a:xfrm flipH="1" rot="10800000">
              <a:off x="212942" y="215923"/>
              <a:ext cx="11761800" cy="6426000"/>
            </a:xfrm>
            <a:prstGeom prst="rtTriangle">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47" name="Google Shape;247;p50"/>
            <p:cNvSpPr/>
            <p:nvPr/>
          </p:nvSpPr>
          <p:spPr>
            <a:xfrm flipH="1">
              <a:off x="213082" y="216066"/>
              <a:ext cx="11761800" cy="64260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grpSp>
        <p:nvGrpSpPr>
          <p:cNvPr id="248" name="Google Shape;248;p50"/>
          <p:cNvGrpSpPr/>
          <p:nvPr/>
        </p:nvGrpSpPr>
        <p:grpSpPr>
          <a:xfrm>
            <a:off x="0" y="1"/>
            <a:ext cx="9147614" cy="5139588"/>
            <a:chOff x="0" y="1"/>
            <a:chExt cx="12196818" cy="6852784"/>
          </a:xfrm>
        </p:grpSpPr>
        <p:sp>
          <p:nvSpPr>
            <p:cNvPr id="249" name="Google Shape;249;p50"/>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0" name="Google Shape;250;p50"/>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
        <p:nvSpPr>
          <p:cNvPr id="251" name="Google Shape;251;p50"/>
          <p:cNvSpPr/>
          <p:nvPr/>
        </p:nvSpPr>
        <p:spPr>
          <a:xfrm>
            <a:off x="0" y="2076189"/>
            <a:ext cx="9144000" cy="1014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2" name="Google Shape;252;p50"/>
          <p:cNvPicPr preferRelativeResize="0"/>
          <p:nvPr/>
        </p:nvPicPr>
        <p:blipFill rotWithShape="1">
          <a:blip r:embed="rId2">
            <a:alphaModFix/>
          </a:blip>
          <a:srcRect b="0" l="0" r="0" t="0"/>
          <a:stretch/>
        </p:blipFill>
        <p:spPr>
          <a:xfrm>
            <a:off x="251209" y="1301911"/>
            <a:ext cx="1702852" cy="1718427"/>
          </a:xfrm>
          <a:prstGeom prst="rect">
            <a:avLst/>
          </a:prstGeom>
          <a:noFill/>
          <a:ln>
            <a:noFill/>
          </a:ln>
          <a:effectLst>
            <a:outerShdw sx="105000" rotWithShape="0" algn="ctr" sy="105000">
              <a:schemeClr val="lt1"/>
            </a:outerShdw>
          </a:effectLst>
        </p:spPr>
      </p:pic>
      <p:sp>
        <p:nvSpPr>
          <p:cNvPr id="253" name="Google Shape;253;p50"/>
          <p:cNvSpPr txBox="1"/>
          <p:nvPr>
            <p:ph type="title"/>
          </p:nvPr>
        </p:nvSpPr>
        <p:spPr>
          <a:xfrm>
            <a:off x="2028826" y="2124809"/>
            <a:ext cx="69552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3600"/>
              <a:buFont typeface="Calibri"/>
              <a:buNone/>
              <a:defRPr b="0" sz="3600" cap="none">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4" name="Google Shape;254;p50"/>
          <p:cNvSpPr txBox="1"/>
          <p:nvPr/>
        </p:nvSpPr>
        <p:spPr>
          <a:xfrm>
            <a:off x="2133731" y="-1004389"/>
            <a:ext cx="66834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accent1"/>
              </a:buClr>
              <a:buSzPts val="3600"/>
              <a:buFont typeface="Arial"/>
              <a:buNone/>
            </a:pPr>
            <a:r>
              <a:rPr b="1" i="0" lang="en-GB" sz="3600" u="none" cap="none" strike="noStrike">
                <a:solidFill>
                  <a:schemeClr val="accent1"/>
                </a:solidFill>
                <a:latin typeface="Arial"/>
                <a:ea typeface="Arial"/>
                <a:cs typeface="Arial"/>
                <a:sym typeface="Arial"/>
              </a:rPr>
              <a:t>Modifiez le style du titre</a:t>
            </a:r>
            <a:endParaRPr b="1" i="0" sz="36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sposition personnalisée">
  <p:cSld name="3_Disposition personnalisée">
    <p:bg>
      <p:bgPr>
        <a:solidFill>
          <a:schemeClr val="accent2"/>
        </a:solidFill>
      </p:bgPr>
    </p:bg>
    <p:spTree>
      <p:nvGrpSpPr>
        <p:cNvPr id="255" name="Shape 255"/>
        <p:cNvGrpSpPr/>
        <p:nvPr/>
      </p:nvGrpSpPr>
      <p:grpSpPr>
        <a:xfrm>
          <a:off x="0" y="0"/>
          <a:ext cx="0" cy="0"/>
          <a:chOff x="0" y="0"/>
          <a:chExt cx="0" cy="0"/>
        </a:xfrm>
      </p:grpSpPr>
      <p:grpSp>
        <p:nvGrpSpPr>
          <p:cNvPr id="256" name="Google Shape;256;p51"/>
          <p:cNvGrpSpPr/>
          <p:nvPr/>
        </p:nvGrpSpPr>
        <p:grpSpPr>
          <a:xfrm>
            <a:off x="0" y="1"/>
            <a:ext cx="9147614" cy="5139588"/>
            <a:chOff x="0" y="1"/>
            <a:chExt cx="12196818" cy="6852784"/>
          </a:xfrm>
        </p:grpSpPr>
        <p:sp>
          <p:nvSpPr>
            <p:cNvPr id="257" name="Google Shape;257;p51"/>
            <p:cNvSpPr/>
            <p:nvPr/>
          </p:nvSpPr>
          <p:spPr>
            <a:xfrm>
              <a:off x="0" y="1"/>
              <a:ext cx="12196818" cy="6852784"/>
            </a:xfrm>
            <a:custGeom>
              <a:rect b="b" l="l" r="r" t="t"/>
              <a:pathLst>
                <a:path extrusionOk="0" h="6542037" w="11841571">
                  <a:moveTo>
                    <a:pt x="11841571" y="0"/>
                  </a:moveTo>
                  <a:lnTo>
                    <a:pt x="11841571" y="6542034"/>
                  </a:lnTo>
                  <a:lnTo>
                    <a:pt x="11841046" y="6542034"/>
                  </a:lnTo>
                  <a:lnTo>
                    <a:pt x="11841046" y="6542037"/>
                  </a:lnTo>
                  <a:lnTo>
                    <a:pt x="216000" y="6542037"/>
                  </a:lnTo>
                  <a:lnTo>
                    <a:pt x="216000" y="6542034"/>
                  </a:lnTo>
                  <a:lnTo>
                    <a:pt x="0" y="6542034"/>
                  </a:lnTo>
                  <a:lnTo>
                    <a:pt x="216000" y="6326034"/>
                  </a:lnTo>
                  <a:lnTo>
                    <a:pt x="216000" y="6326037"/>
                  </a:lnTo>
                  <a:lnTo>
                    <a:pt x="11625571" y="6326037"/>
                  </a:lnTo>
                  <a:lnTo>
                    <a:pt x="11625571" y="21600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58" name="Google Shape;258;p51"/>
            <p:cNvSpPr/>
            <p:nvPr/>
          </p:nvSpPr>
          <p:spPr>
            <a:xfrm>
              <a:off x="0" y="1"/>
              <a:ext cx="12196818" cy="6852781"/>
            </a:xfrm>
            <a:custGeom>
              <a:rect b="b" l="l" r="r" t="t"/>
              <a:pathLst>
                <a:path extrusionOk="0" h="6542034" w="11841571">
                  <a:moveTo>
                    <a:pt x="0" y="0"/>
                  </a:moveTo>
                  <a:lnTo>
                    <a:pt x="2" y="0"/>
                  </a:lnTo>
                  <a:lnTo>
                    <a:pt x="216000" y="0"/>
                  </a:lnTo>
                  <a:lnTo>
                    <a:pt x="11625571" y="0"/>
                  </a:lnTo>
                  <a:lnTo>
                    <a:pt x="11625572" y="0"/>
                  </a:lnTo>
                  <a:lnTo>
                    <a:pt x="11841571" y="0"/>
                  </a:lnTo>
                  <a:lnTo>
                    <a:pt x="11625572" y="215999"/>
                  </a:lnTo>
                  <a:lnTo>
                    <a:pt x="11625572" y="216000"/>
                  </a:lnTo>
                  <a:lnTo>
                    <a:pt x="11625571" y="216000"/>
                  </a:lnTo>
                  <a:lnTo>
                    <a:pt x="216000" y="216000"/>
                  </a:lnTo>
                  <a:lnTo>
                    <a:pt x="216000" y="6326034"/>
                  </a:lnTo>
                  <a:lnTo>
                    <a:pt x="0" y="6542034"/>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59" name="Shape 259"/>
        <p:cNvGrpSpPr/>
        <p:nvPr/>
      </p:nvGrpSpPr>
      <p:grpSpPr>
        <a:xfrm>
          <a:off x="0" y="0"/>
          <a:ext cx="0" cy="0"/>
          <a:chOff x="0" y="0"/>
          <a:chExt cx="0" cy="0"/>
        </a:xfrm>
      </p:grpSpPr>
      <p:sp>
        <p:nvSpPr>
          <p:cNvPr id="260" name="Google Shape;260;p5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1" name="Google Shape;261;p52"/>
          <p:cNvSpPr txBox="1"/>
          <p:nvPr>
            <p:ph type="title"/>
          </p:nvPr>
        </p:nvSpPr>
        <p:spPr>
          <a:xfrm>
            <a:off x="265500" y="1233175"/>
            <a:ext cx="4045200" cy="14823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62" name="Google Shape;262;p52"/>
          <p:cNvSpPr txBox="1"/>
          <p:nvPr>
            <p:ph idx="1" type="subTitle"/>
          </p:nvPr>
        </p:nvSpPr>
        <p:spPr>
          <a:xfrm>
            <a:off x="265500" y="2803075"/>
            <a:ext cx="4045200" cy="12351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263" name="Google Shape;263;p52"/>
          <p:cNvSpPr txBox="1"/>
          <p:nvPr>
            <p:ph idx="2" type="body"/>
          </p:nvPr>
        </p:nvSpPr>
        <p:spPr>
          <a:xfrm>
            <a:off x="4939500" y="724075"/>
            <a:ext cx="3837000" cy="3695100"/>
          </a:xfrm>
          <a:prstGeom prst="rect">
            <a:avLst/>
          </a:prstGeom>
          <a:noFill/>
          <a:ln>
            <a:noFill/>
          </a:ln>
        </p:spPr>
        <p:txBody>
          <a:bodyPr anchorCtr="0" anchor="ctr" bIns="34275" lIns="68575" spcFirstLastPara="1" rIns="68575" wrap="square" tIns="34275">
            <a:no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64" name="Google Shape;264;p52"/>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 name="Google Shape;30;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5" name="Shape 265"/>
        <p:cNvGrpSpPr/>
        <p:nvPr/>
      </p:nvGrpSpPr>
      <p:grpSpPr>
        <a:xfrm>
          <a:off x="0" y="0"/>
          <a:ext cx="0" cy="0"/>
          <a:chOff x="0" y="0"/>
          <a:chExt cx="0" cy="0"/>
        </a:xfrm>
      </p:grpSpPr>
      <p:sp>
        <p:nvSpPr>
          <p:cNvPr id="266" name="Google Shape;266;p53"/>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7" name="Google Shape;267;p53"/>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68" name="Google Shape;268;p53"/>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3" name="Shape 273"/>
        <p:cNvGrpSpPr/>
        <p:nvPr/>
      </p:nvGrpSpPr>
      <p:grpSpPr>
        <a:xfrm>
          <a:off x="0" y="0"/>
          <a:ext cx="0" cy="0"/>
          <a:chOff x="0" y="0"/>
          <a:chExt cx="0" cy="0"/>
        </a:xfrm>
      </p:grpSpPr>
      <p:sp>
        <p:nvSpPr>
          <p:cNvPr id="274" name="Google Shape;274;p5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75" name="Google Shape;275;p5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6" name="Google Shape;276;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7" name="Shape 277"/>
        <p:cNvGrpSpPr/>
        <p:nvPr/>
      </p:nvGrpSpPr>
      <p:grpSpPr>
        <a:xfrm>
          <a:off x="0" y="0"/>
          <a:ext cx="0" cy="0"/>
          <a:chOff x="0" y="0"/>
          <a:chExt cx="0" cy="0"/>
        </a:xfrm>
      </p:grpSpPr>
      <p:sp>
        <p:nvSpPr>
          <p:cNvPr id="278" name="Google Shape;278;p5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79" name="Google Shape;279;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0" name="Shape 280"/>
        <p:cNvGrpSpPr/>
        <p:nvPr/>
      </p:nvGrpSpPr>
      <p:grpSpPr>
        <a:xfrm>
          <a:off x="0" y="0"/>
          <a:ext cx="0" cy="0"/>
          <a:chOff x="0" y="0"/>
          <a:chExt cx="0" cy="0"/>
        </a:xfrm>
      </p:grpSpPr>
      <p:sp>
        <p:nvSpPr>
          <p:cNvPr id="281" name="Google Shape;281;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82" name="Google Shape;282;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83" name="Google Shape;283;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4" name="Shape 284"/>
        <p:cNvGrpSpPr/>
        <p:nvPr/>
      </p:nvGrpSpPr>
      <p:grpSpPr>
        <a:xfrm>
          <a:off x="0" y="0"/>
          <a:ext cx="0" cy="0"/>
          <a:chOff x="0" y="0"/>
          <a:chExt cx="0" cy="0"/>
        </a:xfrm>
      </p:grpSpPr>
      <p:sp>
        <p:nvSpPr>
          <p:cNvPr id="285" name="Google Shape;285;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86" name="Google Shape;286;p5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87" name="Google Shape;287;p5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88" name="Google Shape;288;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9" name="Shape 289"/>
        <p:cNvGrpSpPr/>
        <p:nvPr/>
      </p:nvGrpSpPr>
      <p:grpSpPr>
        <a:xfrm>
          <a:off x="0" y="0"/>
          <a:ext cx="0" cy="0"/>
          <a:chOff x="0" y="0"/>
          <a:chExt cx="0" cy="0"/>
        </a:xfrm>
      </p:grpSpPr>
      <p:sp>
        <p:nvSpPr>
          <p:cNvPr id="290" name="Google Shape;290;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91" name="Google Shape;291;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92" name="Shape 292"/>
        <p:cNvGrpSpPr/>
        <p:nvPr/>
      </p:nvGrpSpPr>
      <p:grpSpPr>
        <a:xfrm>
          <a:off x="0" y="0"/>
          <a:ext cx="0" cy="0"/>
          <a:chOff x="0" y="0"/>
          <a:chExt cx="0" cy="0"/>
        </a:xfrm>
      </p:grpSpPr>
      <p:sp>
        <p:nvSpPr>
          <p:cNvPr id="293" name="Google Shape;293;p6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94" name="Google Shape;294;p6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95" name="Google Shape;295;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96" name="Shape 296"/>
        <p:cNvGrpSpPr/>
        <p:nvPr/>
      </p:nvGrpSpPr>
      <p:grpSpPr>
        <a:xfrm>
          <a:off x="0" y="0"/>
          <a:ext cx="0" cy="0"/>
          <a:chOff x="0" y="0"/>
          <a:chExt cx="0" cy="0"/>
        </a:xfrm>
      </p:grpSpPr>
      <p:sp>
        <p:nvSpPr>
          <p:cNvPr id="297" name="Google Shape;297;p6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298" name="Google Shape;298;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99" name="Shape 299"/>
        <p:cNvGrpSpPr/>
        <p:nvPr/>
      </p:nvGrpSpPr>
      <p:grpSpPr>
        <a:xfrm>
          <a:off x="0" y="0"/>
          <a:ext cx="0" cy="0"/>
          <a:chOff x="0" y="0"/>
          <a:chExt cx="0" cy="0"/>
        </a:xfrm>
      </p:grpSpPr>
      <p:sp>
        <p:nvSpPr>
          <p:cNvPr id="300" name="Google Shape;300;p6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1" name="Google Shape;301;p6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02" name="Google Shape;302;p6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3" name="Google Shape;303;p6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04" name="Google Shape;304;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05" name="Shape 305"/>
        <p:cNvGrpSpPr/>
        <p:nvPr/>
      </p:nvGrpSpPr>
      <p:grpSpPr>
        <a:xfrm>
          <a:off x="0" y="0"/>
          <a:ext cx="0" cy="0"/>
          <a:chOff x="0" y="0"/>
          <a:chExt cx="0" cy="0"/>
        </a:xfrm>
      </p:grpSpPr>
      <p:sp>
        <p:nvSpPr>
          <p:cNvPr id="306" name="Google Shape;306;p6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307" name="Google Shape;307;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08" name="Shape 308"/>
        <p:cNvGrpSpPr/>
        <p:nvPr/>
      </p:nvGrpSpPr>
      <p:grpSpPr>
        <a:xfrm>
          <a:off x="0" y="0"/>
          <a:ext cx="0" cy="0"/>
          <a:chOff x="0" y="0"/>
          <a:chExt cx="0" cy="0"/>
        </a:xfrm>
      </p:grpSpPr>
      <p:sp>
        <p:nvSpPr>
          <p:cNvPr id="309" name="Google Shape;309;p64"/>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p:txBody>
      </p:sp>
      <p:sp>
        <p:nvSpPr>
          <p:cNvPr id="310" name="Google Shape;310;p6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311" name="Google Shape;311;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2" name="Shape 312"/>
        <p:cNvGrpSpPr/>
        <p:nvPr/>
      </p:nvGrpSpPr>
      <p:grpSpPr>
        <a:xfrm>
          <a:off x="0" y="0"/>
          <a:ext cx="0" cy="0"/>
          <a:chOff x="0" y="0"/>
          <a:chExt cx="0" cy="0"/>
        </a:xfrm>
      </p:grpSpPr>
      <p:sp>
        <p:nvSpPr>
          <p:cNvPr id="313" name="Google Shape;313;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position personnalisée">
  <p:cSld name="4_Disposition personnalisée">
    <p:bg>
      <p:bgPr>
        <a:solidFill>
          <a:schemeClr val="lt1"/>
        </a:solidFill>
      </p:bgPr>
    </p:bg>
    <p:spTree>
      <p:nvGrpSpPr>
        <p:cNvPr id="314" name="Shape 31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 name="Google Shape;36;p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4" name="Google Shape;44;p1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6" name="Google Shape;4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5.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4.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7.xml"/><Relationship Id="rId11" Type="http://schemas.openxmlformats.org/officeDocument/2006/relationships/slideLayout" Target="../slideLayouts/slideLayout38.xml"/><Relationship Id="rId22" Type="http://schemas.openxmlformats.org/officeDocument/2006/relationships/slideLayout" Target="../slideLayouts/slideLayout49.xml"/><Relationship Id="rId10" Type="http://schemas.openxmlformats.org/officeDocument/2006/relationships/slideLayout" Target="../slideLayouts/slideLayout37.xml"/><Relationship Id="rId21" Type="http://schemas.openxmlformats.org/officeDocument/2006/relationships/slideLayout" Target="../slideLayouts/slideLayout48.xml"/><Relationship Id="rId13" Type="http://schemas.openxmlformats.org/officeDocument/2006/relationships/slideLayout" Target="../slideLayouts/slideLayout40.xml"/><Relationship Id="rId24" Type="http://schemas.openxmlformats.org/officeDocument/2006/relationships/theme" Target="../theme/theme2.xml"/><Relationship Id="rId12" Type="http://schemas.openxmlformats.org/officeDocument/2006/relationships/slideLayout" Target="../slideLayouts/slideLayout39.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5" Type="http://schemas.openxmlformats.org/officeDocument/2006/relationships/slideLayout" Target="../slideLayouts/slideLayout32.xml"/><Relationship Id="rId19" Type="http://schemas.openxmlformats.org/officeDocument/2006/relationships/slideLayout" Target="../slideLayouts/slideLayout46.xml"/><Relationship Id="rId6" Type="http://schemas.openxmlformats.org/officeDocument/2006/relationships/slideLayout" Target="../slideLayouts/slideLayout33.xml"/><Relationship Id="rId18" Type="http://schemas.openxmlformats.org/officeDocument/2006/relationships/slideLayout" Target="../slideLayouts/slideLayout45.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theme" Target="../theme/theme3.xml"/><Relationship Id="rId12" Type="http://schemas.openxmlformats.org/officeDocument/2006/relationships/slideLayout" Target="../slideLayouts/slideLayout62.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 name="Shape 68"/>
        <p:cNvGrpSpPr/>
        <p:nvPr/>
      </p:nvGrpSpPr>
      <p:grpSpPr>
        <a:xfrm>
          <a:off x="0" y="0"/>
          <a:ext cx="0" cy="0"/>
          <a:chOff x="0" y="0"/>
          <a:chExt cx="0" cy="0"/>
        </a:xfrm>
      </p:grpSpPr>
      <p:sp>
        <p:nvSpPr>
          <p:cNvPr id="69" name="Google Shape;69;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000"/>
              <a:buFont typeface="Franklin Gothic"/>
              <a:buNone/>
              <a:defRPr b="0" i="0" sz="3000" u="none" cap="none" strike="noStrike">
                <a:solidFill>
                  <a:schemeClr val="dk1"/>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04800" lvl="0" marL="457200" marR="0" rtl="0" algn="l">
              <a:lnSpc>
                <a:spcPct val="90000"/>
              </a:lnSpc>
              <a:spcBef>
                <a:spcPts val="8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1pPr>
            <a:lvl2pPr indent="-304800" lvl="1" marL="9144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orbel"/>
                <a:ea typeface="Corbel"/>
                <a:cs typeface="Corbel"/>
                <a:sym typeface="Corbe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5" name="Google Shape;125;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6" name="Google Shape;126;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27" name="Google Shape;127;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28" name="Google Shape;128;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71" name="Google Shape;271;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72" name="Google Shape;27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hyperlink" Target="https://climateoutreach.org/about-us/theory-of-change/" TargetMode="External"/><Relationship Id="rId4" Type="http://schemas.openxmlformats.org/officeDocument/2006/relationships/hyperlink" Target="https://chibe.upenn.edu/news/scientific-american-the-25-revolution-how-big-does-a-minority-have-to-be-to-reshape-society/#:~:text=Published%20this%20week%20in%20Science,found%2C%20is%20just%2025%20percent." TargetMode="External"/><Relationship Id="rId5" Type="http://schemas.openxmlformats.org/officeDocument/2006/relationships/hyperlink" Target="https://www.croydonclimateaction.com/resourc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25.jpg"/><Relationship Id="rId5"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30.png"/><Relationship Id="rId5" Type="http://schemas.openxmlformats.org/officeDocument/2006/relationships/image" Target="../media/image40.png"/><Relationship Id="rId6" Type="http://schemas.openxmlformats.org/officeDocument/2006/relationships/image" Target="../media/image32.png"/><Relationship Id="rId7" Type="http://schemas.openxmlformats.org/officeDocument/2006/relationships/image" Target="../media/image26.png"/><Relationship Id="rId8"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34.png"/><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24.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hyperlink" Target="mailto:sambaker@impactstrategy2030.com" TargetMode="External"/><Relationship Id="rId4" Type="http://schemas.openxmlformats.org/officeDocument/2006/relationships/hyperlink" Target="mailto:cjdriscol@gmail.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hyperlink" Target="https://actionnetwork.org/petitions/croydon-mps-to-take-action-for-warm-hom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pan-uk.org/key-issues/" TargetMode="External"/><Relationship Id="rId4" Type="http://schemas.openxmlformats.org/officeDocument/2006/relationships/image" Target="../media/image13.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hyperlink" Target="https://www.getinvolved.croydon.gov.uk/waste-street-cleaning-services" TargetMode="External"/><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hyperlink" Target="https://www.walk2cop27.com/"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67"/>
          <p:cNvSpPr txBox="1"/>
          <p:nvPr>
            <p:ph idx="1" type="subTitle"/>
          </p:nvPr>
        </p:nvSpPr>
        <p:spPr>
          <a:xfrm>
            <a:off x="1143000" y="3692769"/>
            <a:ext cx="6858000" cy="1020900"/>
          </a:xfrm>
          <a:prstGeom prst="rect">
            <a:avLst/>
          </a:prstGeom>
          <a:noFill/>
          <a:ln>
            <a:noFill/>
          </a:ln>
        </p:spPr>
        <p:txBody>
          <a:bodyPr anchorCtr="0" anchor="t" bIns="34275" lIns="68575" spcFirstLastPara="1" rIns="68575" wrap="square" tIns="34275">
            <a:noAutofit/>
          </a:bodyPr>
          <a:lstStyle/>
          <a:p>
            <a:pPr indent="0" lvl="0" marL="0" rtl="0" algn="ctr">
              <a:lnSpc>
                <a:spcPct val="70000"/>
              </a:lnSpc>
              <a:spcBef>
                <a:spcPts val="0"/>
              </a:spcBef>
              <a:spcAft>
                <a:spcPts val="0"/>
              </a:spcAft>
              <a:buClr>
                <a:schemeClr val="dk1"/>
              </a:buClr>
              <a:buSzPts val="1395"/>
              <a:buNone/>
            </a:pPr>
            <a:r>
              <a:rPr lang="en-GB" sz="2470">
                <a:solidFill>
                  <a:srgbClr val="000000"/>
                </a:solidFill>
                <a:latin typeface="Calibri"/>
                <a:ea typeface="Calibri"/>
                <a:cs typeface="Calibri"/>
                <a:sym typeface="Calibri"/>
              </a:rPr>
              <a:t>CCA Action Meeting</a:t>
            </a:r>
            <a:endParaRPr sz="2470">
              <a:solidFill>
                <a:srgbClr val="000000"/>
              </a:solidFill>
              <a:latin typeface="Calibri"/>
              <a:ea typeface="Calibri"/>
              <a:cs typeface="Calibri"/>
              <a:sym typeface="Calibri"/>
            </a:endParaRPr>
          </a:p>
          <a:p>
            <a:pPr indent="0" lvl="0" marL="0" rtl="0" algn="ctr">
              <a:lnSpc>
                <a:spcPct val="70000"/>
              </a:lnSpc>
              <a:spcBef>
                <a:spcPts val="800"/>
              </a:spcBef>
              <a:spcAft>
                <a:spcPts val="0"/>
              </a:spcAft>
              <a:buClr>
                <a:schemeClr val="dk1"/>
              </a:buClr>
              <a:buSzPts val="1395"/>
              <a:buNone/>
            </a:pPr>
            <a:r>
              <a:rPr lang="en-GB" sz="2470">
                <a:solidFill>
                  <a:srgbClr val="000000"/>
                </a:solidFill>
                <a:latin typeface="Calibri"/>
                <a:ea typeface="Calibri"/>
                <a:cs typeface="Calibri"/>
                <a:sym typeface="Calibri"/>
              </a:rPr>
              <a:t>Wednesday 8th February 2023</a:t>
            </a:r>
            <a:endParaRPr sz="2470">
              <a:solidFill>
                <a:srgbClr val="000000"/>
              </a:solidFill>
              <a:latin typeface="Calibri"/>
              <a:ea typeface="Calibri"/>
              <a:cs typeface="Calibri"/>
              <a:sym typeface="Calibri"/>
            </a:endParaRPr>
          </a:p>
          <a:p>
            <a:pPr indent="0" lvl="0" marL="0" rtl="0" algn="ctr">
              <a:lnSpc>
                <a:spcPct val="70000"/>
              </a:lnSpc>
              <a:spcBef>
                <a:spcPts val="800"/>
              </a:spcBef>
              <a:spcAft>
                <a:spcPts val="0"/>
              </a:spcAft>
              <a:buClr>
                <a:schemeClr val="dk1"/>
              </a:buClr>
              <a:buSzPts val="1395"/>
              <a:buNone/>
            </a:pPr>
            <a:r>
              <a:rPr lang="en-GB" sz="2470">
                <a:solidFill>
                  <a:srgbClr val="000000"/>
                </a:solidFill>
                <a:latin typeface="Calibri"/>
                <a:ea typeface="Calibri"/>
                <a:cs typeface="Calibri"/>
                <a:sym typeface="Calibri"/>
              </a:rPr>
              <a:t>18:30 – 19:30</a:t>
            </a:r>
            <a:endParaRPr sz="2470">
              <a:solidFill>
                <a:srgbClr val="000000"/>
              </a:solidFill>
              <a:latin typeface="Calibri"/>
              <a:ea typeface="Calibri"/>
              <a:cs typeface="Calibri"/>
              <a:sym typeface="Calibri"/>
            </a:endParaRPr>
          </a:p>
        </p:txBody>
      </p:sp>
      <p:pic>
        <p:nvPicPr>
          <p:cNvPr id="320" name="Google Shape;320;p67"/>
          <p:cNvPicPr preferRelativeResize="0"/>
          <p:nvPr/>
        </p:nvPicPr>
        <p:blipFill rotWithShape="1">
          <a:blip r:embed="rId3">
            <a:alphaModFix/>
          </a:blip>
          <a:srcRect b="0" l="0" r="0" t="0"/>
          <a:stretch/>
        </p:blipFill>
        <p:spPr>
          <a:xfrm>
            <a:off x="152400" y="152400"/>
            <a:ext cx="8839204" cy="3060056"/>
          </a:xfrm>
          <a:prstGeom prst="rect">
            <a:avLst/>
          </a:prstGeom>
          <a:noFill/>
          <a:ln>
            <a:noFill/>
          </a:ln>
        </p:spPr>
      </p:pic>
      <p:sp>
        <p:nvSpPr>
          <p:cNvPr id="321" name="Google Shape;321;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6"/>
          <p:cNvSpPr txBox="1"/>
          <p:nvPr/>
        </p:nvSpPr>
        <p:spPr>
          <a:xfrm>
            <a:off x="187811" y="4810127"/>
            <a:ext cx="7886700" cy="333600"/>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Clr>
                <a:schemeClr val="dk1"/>
              </a:buClr>
              <a:buSzPts val="2100"/>
              <a:buFont typeface="Calibri"/>
              <a:buNone/>
            </a:pPr>
            <a:r>
              <a:t/>
            </a:r>
            <a:endParaRPr b="1" sz="2100">
              <a:solidFill>
                <a:schemeClr val="dk1"/>
              </a:solidFill>
              <a:latin typeface="Calibri"/>
              <a:ea typeface="Calibri"/>
              <a:cs typeface="Calibri"/>
              <a:sym typeface="Calibri"/>
            </a:endParaRPr>
          </a:p>
        </p:txBody>
      </p:sp>
      <p:pic>
        <p:nvPicPr>
          <p:cNvPr id="412" name="Google Shape;412;p76"/>
          <p:cNvPicPr preferRelativeResize="0"/>
          <p:nvPr/>
        </p:nvPicPr>
        <p:blipFill rotWithShape="1">
          <a:blip r:embed="rId3">
            <a:alphaModFix/>
          </a:blip>
          <a:srcRect b="0" l="0" r="0" t="0"/>
          <a:stretch/>
        </p:blipFill>
        <p:spPr>
          <a:xfrm>
            <a:off x="130096" y="90227"/>
            <a:ext cx="571645" cy="571645"/>
          </a:xfrm>
          <a:prstGeom prst="rect">
            <a:avLst/>
          </a:prstGeom>
          <a:noFill/>
          <a:ln>
            <a:noFill/>
          </a:ln>
        </p:spPr>
      </p:pic>
      <p:sp>
        <p:nvSpPr>
          <p:cNvPr id="413" name="Google Shape;413;p76"/>
          <p:cNvSpPr txBox="1"/>
          <p:nvPr/>
        </p:nvSpPr>
        <p:spPr>
          <a:xfrm>
            <a:off x="654844" y="195263"/>
            <a:ext cx="7886700" cy="3753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2100">
                <a:solidFill>
                  <a:schemeClr val="lt1"/>
                </a:solidFill>
                <a:highlight>
                  <a:srgbClr val="008000"/>
                </a:highlight>
                <a:latin typeface="Calibri"/>
                <a:ea typeface="Calibri"/>
                <a:cs typeface="Calibri"/>
                <a:sym typeface="Calibri"/>
              </a:rPr>
              <a:t>Progress</a:t>
            </a:r>
            <a:endParaRPr b="1" sz="1800">
              <a:solidFill>
                <a:schemeClr val="lt1"/>
              </a:solidFill>
              <a:highlight>
                <a:srgbClr val="008000"/>
              </a:highlight>
              <a:latin typeface="Calibri"/>
              <a:ea typeface="Calibri"/>
              <a:cs typeface="Calibri"/>
              <a:sym typeface="Calibri"/>
            </a:endParaRPr>
          </a:p>
        </p:txBody>
      </p:sp>
      <p:sp>
        <p:nvSpPr>
          <p:cNvPr id="414" name="Google Shape;414;p76"/>
          <p:cNvSpPr/>
          <p:nvPr/>
        </p:nvSpPr>
        <p:spPr>
          <a:xfrm>
            <a:off x="602457" y="1018471"/>
            <a:ext cx="3667200" cy="10302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Project defined &amp; tested</a:t>
            </a:r>
            <a:endParaRPr sz="1100"/>
          </a:p>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Core team established</a:t>
            </a:r>
            <a:endParaRPr sz="1100"/>
          </a:p>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Way of working established</a:t>
            </a:r>
            <a:endParaRPr sz="1100"/>
          </a:p>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Charity vehicle confirmed (Change Drivers)</a:t>
            </a:r>
            <a:endParaRPr sz="1100"/>
          </a:p>
          <a:p>
            <a:pPr indent="-127000" lvl="0" marL="21590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27000" lvl="0" marL="21590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p:txBody>
      </p:sp>
      <p:sp>
        <p:nvSpPr>
          <p:cNvPr id="415" name="Google Shape;415;p76"/>
          <p:cNvSpPr txBox="1"/>
          <p:nvPr/>
        </p:nvSpPr>
        <p:spPr>
          <a:xfrm>
            <a:off x="602456" y="733599"/>
            <a:ext cx="3666900" cy="2823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1400">
                <a:solidFill>
                  <a:srgbClr val="F2F2F2"/>
                </a:solidFill>
                <a:highlight>
                  <a:srgbClr val="008000"/>
                </a:highlight>
                <a:latin typeface="Calibri"/>
                <a:ea typeface="Calibri"/>
                <a:cs typeface="Calibri"/>
                <a:sym typeface="Calibri"/>
              </a:rPr>
              <a:t>Management</a:t>
            </a:r>
            <a:endParaRPr sz="1500">
              <a:solidFill>
                <a:srgbClr val="F2F2F2"/>
              </a:solidFill>
              <a:highlight>
                <a:srgbClr val="008000"/>
              </a:highlight>
              <a:latin typeface="Calibri"/>
              <a:ea typeface="Calibri"/>
              <a:cs typeface="Calibri"/>
              <a:sym typeface="Calibri"/>
            </a:endParaRPr>
          </a:p>
        </p:txBody>
      </p:sp>
      <p:sp>
        <p:nvSpPr>
          <p:cNvPr id="416" name="Google Shape;416;p76"/>
          <p:cNvSpPr/>
          <p:nvPr/>
        </p:nvSpPr>
        <p:spPr>
          <a:xfrm>
            <a:off x="602195" y="2770146"/>
            <a:ext cx="3667200" cy="7071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Visual identity developed</a:t>
            </a:r>
            <a:endParaRPr sz="1100"/>
          </a:p>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First version of website built</a:t>
            </a:r>
            <a:endParaRPr sz="1100"/>
          </a:p>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First social media post</a:t>
            </a:r>
            <a:endParaRPr sz="1100"/>
          </a:p>
          <a:p>
            <a:pPr indent="-127000" lvl="0" marL="21590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p:txBody>
      </p:sp>
      <p:sp>
        <p:nvSpPr>
          <p:cNvPr id="417" name="Google Shape;417;p76"/>
          <p:cNvSpPr txBox="1"/>
          <p:nvPr/>
        </p:nvSpPr>
        <p:spPr>
          <a:xfrm>
            <a:off x="591639" y="2490320"/>
            <a:ext cx="367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GB" sz="1400">
                <a:solidFill>
                  <a:srgbClr val="F2F2F2"/>
                </a:solidFill>
                <a:highlight>
                  <a:srgbClr val="008000"/>
                </a:highlight>
                <a:latin typeface="Calibri"/>
                <a:ea typeface="Calibri"/>
                <a:cs typeface="Calibri"/>
                <a:sym typeface="Calibri"/>
              </a:rPr>
              <a:t>Comms &amp; Media</a:t>
            </a:r>
            <a:endParaRPr sz="1100"/>
          </a:p>
        </p:txBody>
      </p:sp>
      <p:sp>
        <p:nvSpPr>
          <p:cNvPr id="418" name="Google Shape;418;p76"/>
          <p:cNvSpPr/>
          <p:nvPr/>
        </p:nvSpPr>
        <p:spPr>
          <a:xfrm>
            <a:off x="4572000" y="1055625"/>
            <a:ext cx="4159800" cy="37545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Engagement groups identified and allocated</a:t>
            </a:r>
            <a:endParaRPr sz="1100"/>
          </a:p>
          <a:p>
            <a:pPr indent="-101600" lvl="1" marL="26670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Business (Sam &amp; Lisa)</a:t>
            </a:r>
            <a:endParaRPr sz="1100"/>
          </a:p>
          <a:p>
            <a:pPr indent="-101600" lvl="1" marL="26670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Education (Anna &amp; Léonie)</a:t>
            </a:r>
            <a:endParaRPr sz="1100"/>
          </a:p>
          <a:p>
            <a:pPr indent="-101600" lvl="1" marL="26670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NGOs, Youth &amp; Community Groups (Chris)</a:t>
            </a:r>
            <a:endParaRPr sz="1100"/>
          </a:p>
          <a:p>
            <a:pPr indent="-101600" lvl="1" marL="26670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Faith-groups (John)</a:t>
            </a:r>
            <a:endParaRPr sz="1100"/>
          </a:p>
          <a:p>
            <a:pPr indent="-101600" lvl="1" marL="26670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Care homes (Elaine)</a:t>
            </a:r>
            <a:endParaRPr sz="1100"/>
          </a:p>
          <a:p>
            <a:pPr indent="-101600" lvl="1" marL="26670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Sports clubs (Connie)</a:t>
            </a:r>
            <a:endParaRPr sz="1100"/>
          </a:p>
          <a:p>
            <a:pPr indent="-101600" lvl="1" marL="26670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Council (Léonie &amp; Sam)</a:t>
            </a:r>
            <a:endParaRPr sz="1100"/>
          </a:p>
          <a:p>
            <a:pPr indent="-12700" lvl="1" marL="266700" marR="0" rtl="0" algn="l">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15900" lvl="1" marL="215900" marR="0" rtl="0" algn="l">
              <a:spcBef>
                <a:spcPts val="0"/>
              </a:spcBef>
              <a:spcAft>
                <a:spcPts val="0"/>
              </a:spcAft>
              <a:buClr>
                <a:schemeClr val="dk1"/>
              </a:buClr>
              <a:buSzPts val="1400"/>
              <a:buFont typeface="Noto Sans Symbols"/>
              <a:buChar char="✔"/>
            </a:pPr>
            <a:r>
              <a:rPr b="0" i="0" lang="en-GB" sz="1400" u="none" cap="none" strike="noStrike">
                <a:solidFill>
                  <a:schemeClr val="dk1"/>
                </a:solidFill>
                <a:latin typeface="Calibri"/>
                <a:ea typeface="Calibri"/>
                <a:cs typeface="Calibri"/>
                <a:sym typeface="Calibri"/>
              </a:rPr>
              <a:t>Croydon250, the largest Croydon based organisations mapped</a:t>
            </a:r>
            <a:endParaRPr sz="1100"/>
          </a:p>
          <a:p>
            <a:pPr indent="-127000" lvl="1" marL="215900" marR="0" rtl="0" algn="l">
              <a:spcBef>
                <a:spcPts val="0"/>
              </a:spcBef>
              <a:spcAft>
                <a:spcPts val="0"/>
              </a:spcAft>
              <a:buClr>
                <a:schemeClr val="dk1"/>
              </a:buClr>
              <a:buSzPts val="1400"/>
              <a:buFont typeface="Noto Sans Symbols"/>
              <a:buNone/>
            </a:pPr>
            <a:r>
              <a:t/>
            </a:r>
            <a:endParaRPr b="0" i="0" sz="1400" u="none" cap="none" strike="noStrike">
              <a:solidFill>
                <a:schemeClr val="dk1"/>
              </a:solidFill>
              <a:latin typeface="Calibri"/>
              <a:ea typeface="Calibri"/>
              <a:cs typeface="Calibri"/>
              <a:sym typeface="Calibri"/>
            </a:endParaRPr>
          </a:p>
          <a:p>
            <a:pPr indent="-215900" lvl="1" marL="215900" marR="0" rtl="0" algn="l">
              <a:spcBef>
                <a:spcPts val="0"/>
              </a:spcBef>
              <a:spcAft>
                <a:spcPts val="0"/>
              </a:spcAft>
              <a:buClr>
                <a:schemeClr val="dk1"/>
              </a:buClr>
              <a:buSzPts val="1400"/>
              <a:buFont typeface="Noto Sans Symbols"/>
              <a:buChar char="✔"/>
            </a:pPr>
            <a:r>
              <a:rPr b="0" i="0" lang="en-GB" sz="1400" u="none" cap="none" strike="noStrike">
                <a:solidFill>
                  <a:schemeClr val="dk1"/>
                </a:solidFill>
                <a:latin typeface="Calibri"/>
                <a:ea typeface="Calibri"/>
                <a:cs typeface="Calibri"/>
                <a:sym typeface="Calibri"/>
              </a:rPr>
              <a:t>Outreach to over 50 organisations, details recorded</a:t>
            </a:r>
            <a:endParaRPr sz="1100"/>
          </a:p>
          <a:p>
            <a:pPr indent="-127000" lvl="1" marL="215900" marR="0" rtl="0" algn="l">
              <a:spcBef>
                <a:spcPts val="0"/>
              </a:spcBef>
              <a:spcAft>
                <a:spcPts val="0"/>
              </a:spcAft>
              <a:buClr>
                <a:schemeClr val="dk1"/>
              </a:buClr>
              <a:buSzPts val="1400"/>
              <a:buFont typeface="Noto Sans Symbols"/>
              <a:buNone/>
            </a:pPr>
            <a:r>
              <a:t/>
            </a:r>
            <a:endParaRPr b="0" i="0" sz="1400" u="none" cap="none" strike="noStrike">
              <a:solidFill>
                <a:schemeClr val="dk1"/>
              </a:solidFill>
              <a:latin typeface="Calibri"/>
              <a:ea typeface="Calibri"/>
              <a:cs typeface="Calibri"/>
              <a:sym typeface="Calibri"/>
            </a:endParaRPr>
          </a:p>
          <a:p>
            <a:pPr indent="-215900" lvl="1" marL="215900" marR="0" rtl="0" algn="l">
              <a:spcBef>
                <a:spcPts val="0"/>
              </a:spcBef>
              <a:spcAft>
                <a:spcPts val="0"/>
              </a:spcAft>
              <a:buClr>
                <a:schemeClr val="dk1"/>
              </a:buClr>
              <a:buSzPts val="1400"/>
              <a:buFont typeface="Noto Sans Symbols"/>
              <a:buChar char="✔"/>
            </a:pPr>
            <a:r>
              <a:rPr b="0" i="0" lang="en-GB" sz="1400" u="none" cap="none" strike="noStrike">
                <a:solidFill>
                  <a:schemeClr val="dk1"/>
                </a:solidFill>
                <a:latin typeface="Calibri"/>
                <a:ea typeface="Calibri"/>
                <a:cs typeface="Calibri"/>
                <a:sym typeface="Calibri"/>
              </a:rPr>
              <a:t>Highlight of outreach: matched funding from Trees for Cities, Council engagement including Scott Roche, Nick Hibberd</a:t>
            </a:r>
            <a:endParaRPr sz="1100"/>
          </a:p>
          <a:p>
            <a:pPr indent="-25400" lvl="1" marL="26670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139700" lvl="0" marL="215900" marR="0" rtl="0" algn="l">
              <a:spcBef>
                <a:spcPts val="0"/>
              </a:spcBef>
              <a:spcAft>
                <a:spcPts val="0"/>
              </a:spcAft>
              <a:buClr>
                <a:schemeClr val="dk1"/>
              </a:buClr>
              <a:buSzPts val="1200"/>
              <a:buFont typeface="Noto Sans Symbols"/>
              <a:buNone/>
            </a:pPr>
            <a:r>
              <a:t/>
            </a:r>
            <a:endParaRPr sz="1200">
              <a:solidFill>
                <a:schemeClr val="dk1"/>
              </a:solidFill>
              <a:latin typeface="Calibri"/>
              <a:ea typeface="Calibri"/>
              <a:cs typeface="Calibri"/>
              <a:sym typeface="Calibri"/>
            </a:endParaRPr>
          </a:p>
          <a:p>
            <a:pPr indent="-139700" lvl="0" marL="215900" marR="0" rtl="0" algn="l">
              <a:spcBef>
                <a:spcPts val="0"/>
              </a:spcBef>
              <a:spcAft>
                <a:spcPts val="0"/>
              </a:spcAft>
              <a:buClr>
                <a:schemeClr val="dk1"/>
              </a:buClr>
              <a:buSzPts val="1200"/>
              <a:buFont typeface="Noto Sans Symbols"/>
              <a:buNone/>
            </a:pPr>
            <a:r>
              <a:t/>
            </a:r>
            <a:endParaRPr sz="1200">
              <a:solidFill>
                <a:schemeClr val="dk1"/>
              </a:solidFill>
              <a:latin typeface="Calibri"/>
              <a:ea typeface="Calibri"/>
              <a:cs typeface="Calibri"/>
              <a:sym typeface="Calibri"/>
            </a:endParaRPr>
          </a:p>
        </p:txBody>
      </p:sp>
      <p:sp>
        <p:nvSpPr>
          <p:cNvPr id="419" name="Google Shape;419;p76"/>
          <p:cNvSpPr txBox="1"/>
          <p:nvPr/>
        </p:nvSpPr>
        <p:spPr>
          <a:xfrm>
            <a:off x="4874394" y="762000"/>
            <a:ext cx="36672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GB" sz="1400">
                <a:solidFill>
                  <a:srgbClr val="F2F2F2"/>
                </a:solidFill>
                <a:highlight>
                  <a:srgbClr val="008000"/>
                </a:highlight>
                <a:latin typeface="Calibri"/>
                <a:ea typeface="Calibri"/>
                <a:cs typeface="Calibri"/>
                <a:sym typeface="Calibri"/>
              </a:rPr>
              <a:t>Engagement</a:t>
            </a:r>
            <a:endParaRPr sz="1100"/>
          </a:p>
        </p:txBody>
      </p:sp>
      <p:sp>
        <p:nvSpPr>
          <p:cNvPr id="420" name="Google Shape;420;p76"/>
          <p:cNvSpPr/>
          <p:nvPr/>
        </p:nvSpPr>
        <p:spPr>
          <a:xfrm>
            <a:off x="591651" y="4177575"/>
            <a:ext cx="3851700" cy="6324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Teams environment established</a:t>
            </a:r>
            <a:endParaRPr sz="1100"/>
          </a:p>
          <a:p>
            <a:pPr indent="-215900" lvl="0" marL="215900" marR="0" rtl="0" algn="l">
              <a:spcBef>
                <a:spcPts val="0"/>
              </a:spcBef>
              <a:spcAft>
                <a:spcPts val="0"/>
              </a:spcAft>
              <a:buClr>
                <a:schemeClr val="dk1"/>
              </a:buClr>
              <a:buSzPts val="1400"/>
              <a:buFont typeface="Noto Sans Symbols"/>
              <a:buChar char="✔"/>
            </a:pPr>
            <a:r>
              <a:rPr lang="en-GB" sz="1400">
                <a:solidFill>
                  <a:schemeClr val="dk1"/>
                </a:solidFill>
                <a:latin typeface="Calibri"/>
                <a:ea typeface="Calibri"/>
                <a:cs typeface="Calibri"/>
                <a:sym typeface="Calibri"/>
              </a:rPr>
              <a:t>Funding and walking gamification apps assessed </a:t>
            </a:r>
            <a:endParaRPr sz="1100"/>
          </a:p>
          <a:p>
            <a:pPr indent="-127000" lvl="0" marL="21590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27000" lvl="0" marL="21590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p:txBody>
      </p:sp>
      <p:sp>
        <p:nvSpPr>
          <p:cNvPr id="421" name="Google Shape;421;p76"/>
          <p:cNvSpPr txBox="1"/>
          <p:nvPr/>
        </p:nvSpPr>
        <p:spPr>
          <a:xfrm>
            <a:off x="622399" y="3900401"/>
            <a:ext cx="36258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GB" sz="1400">
                <a:solidFill>
                  <a:srgbClr val="F2F2F2"/>
                </a:solidFill>
                <a:highlight>
                  <a:srgbClr val="008000"/>
                </a:highlight>
                <a:latin typeface="Calibri"/>
                <a:ea typeface="Calibri"/>
                <a:cs typeface="Calibri"/>
                <a:sym typeface="Calibri"/>
              </a:rPr>
              <a:t>Infrastructure</a:t>
            </a:r>
            <a:endParaRPr sz="1100"/>
          </a:p>
        </p:txBody>
      </p:sp>
      <p:sp>
        <p:nvSpPr>
          <p:cNvPr id="422" name="Google Shape;422;p76"/>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7"/>
          <p:cNvSpPr txBox="1"/>
          <p:nvPr/>
        </p:nvSpPr>
        <p:spPr>
          <a:xfrm>
            <a:off x="187811" y="4810127"/>
            <a:ext cx="7886700" cy="333600"/>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Clr>
                <a:schemeClr val="dk1"/>
              </a:buClr>
              <a:buSzPts val="2100"/>
              <a:buFont typeface="Calibri"/>
              <a:buNone/>
            </a:pPr>
            <a:r>
              <a:t/>
            </a:r>
            <a:endParaRPr b="1" sz="2100">
              <a:solidFill>
                <a:schemeClr val="dk1"/>
              </a:solidFill>
              <a:latin typeface="Calibri"/>
              <a:ea typeface="Calibri"/>
              <a:cs typeface="Calibri"/>
              <a:sym typeface="Calibri"/>
            </a:endParaRPr>
          </a:p>
        </p:txBody>
      </p:sp>
      <p:pic>
        <p:nvPicPr>
          <p:cNvPr id="428" name="Google Shape;428;p77"/>
          <p:cNvPicPr preferRelativeResize="0"/>
          <p:nvPr/>
        </p:nvPicPr>
        <p:blipFill rotWithShape="1">
          <a:blip r:embed="rId3">
            <a:alphaModFix/>
          </a:blip>
          <a:srcRect b="0" l="0" r="0" t="0"/>
          <a:stretch/>
        </p:blipFill>
        <p:spPr>
          <a:xfrm>
            <a:off x="130096" y="90227"/>
            <a:ext cx="571645" cy="571645"/>
          </a:xfrm>
          <a:prstGeom prst="rect">
            <a:avLst/>
          </a:prstGeom>
          <a:noFill/>
          <a:ln>
            <a:noFill/>
          </a:ln>
        </p:spPr>
      </p:pic>
      <p:sp>
        <p:nvSpPr>
          <p:cNvPr id="429" name="Google Shape;429;p77"/>
          <p:cNvSpPr txBox="1"/>
          <p:nvPr/>
        </p:nvSpPr>
        <p:spPr>
          <a:xfrm>
            <a:off x="614018" y="195263"/>
            <a:ext cx="7927500" cy="3753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2100">
                <a:solidFill>
                  <a:srgbClr val="F2F2F2"/>
                </a:solidFill>
                <a:highlight>
                  <a:srgbClr val="008000"/>
                </a:highlight>
                <a:latin typeface="Calibri"/>
                <a:ea typeface="Calibri"/>
                <a:cs typeface="Calibri"/>
                <a:sym typeface="Calibri"/>
              </a:rPr>
              <a:t>How you can get involved</a:t>
            </a:r>
            <a:endParaRPr sz="1100"/>
          </a:p>
        </p:txBody>
      </p:sp>
      <p:sp>
        <p:nvSpPr>
          <p:cNvPr id="430" name="Google Shape;430;p77"/>
          <p:cNvSpPr txBox="1"/>
          <p:nvPr/>
        </p:nvSpPr>
        <p:spPr>
          <a:xfrm>
            <a:off x="614025" y="545975"/>
            <a:ext cx="7927500" cy="4040400"/>
          </a:xfrm>
          <a:prstGeom prst="rect">
            <a:avLst/>
          </a:prstGeom>
          <a:noFill/>
          <a:ln>
            <a:noFill/>
          </a:ln>
        </p:spPr>
        <p:txBody>
          <a:bodyPr anchorCtr="0" anchor="t" bIns="34275" lIns="68575" spcFirstLastPara="1" rIns="68575" wrap="square" tIns="34275">
            <a:spAutoFit/>
          </a:bodyPr>
          <a:lstStyle/>
          <a:p>
            <a:pPr indent="-152400" lvl="0" marL="254000" marR="0" rtl="0" algn="l">
              <a:spcBef>
                <a:spcPts val="0"/>
              </a:spcBef>
              <a:spcAft>
                <a:spcPts val="0"/>
              </a:spcAft>
              <a:buClr>
                <a:schemeClr val="dk1"/>
              </a:buClr>
              <a:buSzPts val="1500"/>
              <a:buFont typeface="Calibri"/>
              <a:buNone/>
            </a:pPr>
            <a:r>
              <a:t/>
            </a:r>
            <a:endParaRPr sz="1500">
              <a:solidFill>
                <a:schemeClr val="dk1"/>
              </a:solidFill>
              <a:latin typeface="Calibri"/>
              <a:ea typeface="Calibri"/>
              <a:cs typeface="Calibri"/>
              <a:sym typeface="Calibri"/>
            </a:endParaRPr>
          </a:p>
          <a:p>
            <a:pPr indent="-254000" lvl="0" marL="254000" marR="0" rtl="0" algn="l">
              <a:spcBef>
                <a:spcPts val="0"/>
              </a:spcBef>
              <a:spcAft>
                <a:spcPts val="0"/>
              </a:spcAft>
              <a:buClr>
                <a:schemeClr val="dk1"/>
              </a:buClr>
              <a:buSzPts val="1800"/>
              <a:buFont typeface="Calibri"/>
              <a:buAutoNum type="arabicPeriod"/>
            </a:pPr>
            <a:r>
              <a:rPr lang="en-GB" sz="1800">
                <a:solidFill>
                  <a:schemeClr val="dk1"/>
                </a:solidFill>
                <a:latin typeface="Calibri"/>
                <a:ea typeface="Calibri"/>
                <a:cs typeface="Calibri"/>
                <a:sym typeface="Calibri"/>
              </a:rPr>
              <a:t>Make a pledge to lead a team. How many participants?</a:t>
            </a:r>
            <a:endParaRPr sz="1100"/>
          </a:p>
          <a:p>
            <a:pPr indent="-247650" lvl="1" marL="596900" marR="0" rtl="0" algn="l">
              <a:spcBef>
                <a:spcPts val="0"/>
              </a:spcBef>
              <a:spcAft>
                <a:spcPts val="0"/>
              </a:spcAft>
              <a:buClr>
                <a:schemeClr val="dk1"/>
              </a:buClr>
              <a:buSzPts val="1500"/>
              <a:buFont typeface="Noto Sans Symbols"/>
              <a:buChar char="⮚"/>
            </a:pPr>
            <a:r>
              <a:rPr b="0" i="0" lang="en-GB" sz="1500" u="none" cap="none" strike="noStrike">
                <a:solidFill>
                  <a:schemeClr val="dk1"/>
                </a:solidFill>
                <a:latin typeface="Calibri"/>
                <a:ea typeface="Calibri"/>
                <a:cs typeface="Calibri"/>
                <a:sym typeface="Calibri"/>
              </a:rPr>
              <a:t>We will put this on the website </a:t>
            </a:r>
            <a:endParaRPr sz="1100"/>
          </a:p>
          <a:p>
            <a:pPr indent="-247650" lvl="1" marL="596900" marR="0" rtl="0" algn="l">
              <a:spcBef>
                <a:spcPts val="0"/>
              </a:spcBef>
              <a:spcAft>
                <a:spcPts val="0"/>
              </a:spcAft>
              <a:buClr>
                <a:schemeClr val="dk1"/>
              </a:buClr>
              <a:buSzPts val="1500"/>
              <a:buFont typeface="Noto Sans Symbols"/>
              <a:buChar char="⮚"/>
            </a:pPr>
            <a:r>
              <a:rPr b="0" i="0" lang="en-GB" sz="1500" u="none" cap="none" strike="noStrike">
                <a:solidFill>
                  <a:schemeClr val="dk1"/>
                </a:solidFill>
                <a:latin typeface="Calibri"/>
                <a:ea typeface="Calibri"/>
                <a:cs typeface="Calibri"/>
                <a:sym typeface="Calibri"/>
              </a:rPr>
              <a:t>Might be Friends and Family, your workplace etc</a:t>
            </a:r>
            <a:endParaRPr sz="1100"/>
          </a:p>
          <a:p>
            <a:pPr indent="-247650" lvl="1" marL="596900" marR="0" rtl="0" algn="l">
              <a:spcBef>
                <a:spcPts val="0"/>
              </a:spcBef>
              <a:spcAft>
                <a:spcPts val="0"/>
              </a:spcAft>
              <a:buClr>
                <a:schemeClr val="dk1"/>
              </a:buClr>
              <a:buSzPts val="1500"/>
              <a:buFont typeface="Noto Sans Symbols"/>
              <a:buChar char="⮚"/>
            </a:pPr>
            <a:r>
              <a:rPr b="0" i="0" lang="en-GB" sz="1500" u="none" cap="none" strike="noStrike">
                <a:solidFill>
                  <a:schemeClr val="dk1"/>
                </a:solidFill>
                <a:latin typeface="Calibri"/>
                <a:ea typeface="Calibri"/>
                <a:cs typeface="Calibri"/>
                <a:sym typeface="Calibri"/>
              </a:rPr>
              <a:t>Plan how to best engage them e.g. a Team outing, walk etc</a:t>
            </a:r>
            <a:endParaRPr sz="1100"/>
          </a:p>
          <a:p>
            <a:pPr indent="-152400" lvl="1" marL="596900" marR="0" rtl="0" algn="l">
              <a:spcBef>
                <a:spcPts val="0"/>
              </a:spcBef>
              <a:spcAft>
                <a:spcPts val="0"/>
              </a:spcAft>
              <a:buClr>
                <a:schemeClr val="dk1"/>
              </a:buClr>
              <a:buSzPts val="1500"/>
              <a:buFont typeface="Calibri"/>
              <a:buNone/>
            </a:pPr>
            <a:r>
              <a:t/>
            </a:r>
            <a:endParaRPr b="0" i="0" sz="1500" u="none" cap="none" strike="noStrike">
              <a:solidFill>
                <a:schemeClr val="dk1"/>
              </a:solidFill>
              <a:latin typeface="Calibri"/>
              <a:ea typeface="Calibri"/>
              <a:cs typeface="Calibri"/>
              <a:sym typeface="Calibri"/>
            </a:endParaRPr>
          </a:p>
          <a:p>
            <a:pPr indent="-254000" lvl="0" marL="254000" marR="0" rtl="0" algn="l">
              <a:spcBef>
                <a:spcPts val="0"/>
              </a:spcBef>
              <a:spcAft>
                <a:spcPts val="0"/>
              </a:spcAft>
              <a:buClr>
                <a:schemeClr val="dk1"/>
              </a:buClr>
              <a:buSzPts val="1800"/>
              <a:buFont typeface="Calibri"/>
              <a:buAutoNum type="arabicPeriod"/>
            </a:pPr>
            <a:r>
              <a:rPr lang="en-GB" sz="1800">
                <a:solidFill>
                  <a:schemeClr val="dk1"/>
                </a:solidFill>
                <a:latin typeface="Calibri"/>
                <a:ea typeface="Calibri"/>
                <a:cs typeface="Calibri"/>
                <a:sym typeface="Calibri"/>
              </a:rPr>
              <a:t>Offer to engage with your network or other organisations</a:t>
            </a:r>
            <a:endParaRPr sz="1100"/>
          </a:p>
          <a:p>
            <a:pPr indent="-247650" lvl="1" marL="596900" marR="0" rtl="0" algn="l">
              <a:spcBef>
                <a:spcPts val="0"/>
              </a:spcBef>
              <a:spcAft>
                <a:spcPts val="0"/>
              </a:spcAft>
              <a:buClr>
                <a:schemeClr val="dk1"/>
              </a:buClr>
              <a:buSzPts val="1500"/>
              <a:buFont typeface="Noto Sans Symbols"/>
              <a:buChar char="⮚"/>
            </a:pPr>
            <a:r>
              <a:rPr b="0" i="0" lang="en-GB" sz="1500" u="none" cap="none" strike="noStrike">
                <a:solidFill>
                  <a:schemeClr val="dk1"/>
                </a:solidFill>
                <a:latin typeface="Calibri"/>
                <a:ea typeface="Calibri"/>
                <a:cs typeface="Calibri"/>
                <a:sym typeface="Calibri"/>
              </a:rPr>
              <a:t>Aim is to secure participation pledges and (where appropriate) sponsorship or funding pledges from team leaders</a:t>
            </a:r>
            <a:endParaRPr sz="1100"/>
          </a:p>
          <a:p>
            <a:pPr indent="-152400" lvl="1" marL="596900" marR="0" rtl="0" algn="l">
              <a:spcBef>
                <a:spcPts val="0"/>
              </a:spcBef>
              <a:spcAft>
                <a:spcPts val="0"/>
              </a:spcAft>
              <a:buClr>
                <a:schemeClr val="dk1"/>
              </a:buClr>
              <a:buSzPts val="1500"/>
              <a:buFont typeface="Noto Sans Symbols"/>
              <a:buNone/>
            </a:pPr>
            <a:r>
              <a:t/>
            </a:r>
            <a:endParaRPr b="0" i="0" sz="1500" u="none" cap="none" strike="noStrike">
              <a:solidFill>
                <a:schemeClr val="dk1"/>
              </a:solidFill>
              <a:latin typeface="Calibri"/>
              <a:ea typeface="Calibri"/>
              <a:cs typeface="Calibri"/>
              <a:sym typeface="Calibri"/>
            </a:endParaRPr>
          </a:p>
          <a:p>
            <a:pPr indent="-254000" lvl="0" marL="254000" marR="0" rtl="0" algn="l">
              <a:spcBef>
                <a:spcPts val="0"/>
              </a:spcBef>
              <a:spcAft>
                <a:spcPts val="0"/>
              </a:spcAft>
              <a:buClr>
                <a:schemeClr val="dk1"/>
              </a:buClr>
              <a:buSzPts val="1800"/>
              <a:buFont typeface="Calibri"/>
              <a:buAutoNum type="arabicPeriod"/>
            </a:pPr>
            <a:r>
              <a:rPr lang="en-GB" sz="1800">
                <a:solidFill>
                  <a:schemeClr val="dk1"/>
                </a:solidFill>
                <a:latin typeface="Calibri"/>
                <a:ea typeface="Calibri"/>
                <a:cs typeface="Calibri"/>
                <a:sym typeface="Calibri"/>
              </a:rPr>
              <a:t>Provide promising contacts for team leads to the core team</a:t>
            </a:r>
            <a:endParaRPr sz="1100"/>
          </a:p>
          <a:p>
            <a:pPr indent="-152400" lvl="1" marL="596900" marR="0" rtl="0" algn="l">
              <a:spcBef>
                <a:spcPts val="0"/>
              </a:spcBef>
              <a:spcAft>
                <a:spcPts val="0"/>
              </a:spcAft>
              <a:buClr>
                <a:schemeClr val="dk1"/>
              </a:buClr>
              <a:buSzPts val="1500"/>
              <a:buFont typeface="Calibri"/>
              <a:buNone/>
            </a:pPr>
            <a:r>
              <a:t/>
            </a:r>
            <a:endParaRPr b="0" i="0" sz="15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Keep us informed of any activity so we can ensure its documented &amp; not duplicative</a:t>
            </a:r>
            <a:endParaRPr sz="1100"/>
          </a:p>
          <a:p>
            <a:pPr indent="-152400" lvl="0" marL="254000" marR="0" rtl="0" algn="l">
              <a:spcBef>
                <a:spcPts val="0"/>
              </a:spcBef>
              <a:spcAft>
                <a:spcPts val="0"/>
              </a:spcAft>
              <a:buClr>
                <a:schemeClr val="dk1"/>
              </a:buClr>
              <a:buSzPts val="1500"/>
              <a:buFont typeface="Calibri"/>
              <a:buNone/>
            </a:pPr>
            <a:r>
              <a:t/>
            </a:r>
            <a:endParaRPr sz="15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Stay with us! Keep up to date, engage with Trees4Croydon on social media, talk about Trees4Croydon at every opportunity</a:t>
            </a:r>
            <a:endParaRPr sz="1100"/>
          </a:p>
        </p:txBody>
      </p:sp>
      <p:sp>
        <p:nvSpPr>
          <p:cNvPr id="431" name="Google Shape;431;p77"/>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78"/>
          <p:cNvPicPr preferRelativeResize="0"/>
          <p:nvPr/>
        </p:nvPicPr>
        <p:blipFill rotWithShape="1">
          <a:blip r:embed="rId3">
            <a:alphaModFix/>
          </a:blip>
          <a:srcRect b="0" l="0" r="0" t="0"/>
          <a:stretch/>
        </p:blipFill>
        <p:spPr>
          <a:xfrm>
            <a:off x="3632513" y="2484364"/>
            <a:ext cx="1878974" cy="1878974"/>
          </a:xfrm>
          <a:prstGeom prst="rect">
            <a:avLst/>
          </a:prstGeom>
          <a:noFill/>
          <a:ln>
            <a:noFill/>
          </a:ln>
        </p:spPr>
      </p:pic>
      <p:sp>
        <p:nvSpPr>
          <p:cNvPr id="437" name="Google Shape;437;p78"/>
          <p:cNvSpPr txBox="1"/>
          <p:nvPr/>
        </p:nvSpPr>
        <p:spPr>
          <a:xfrm>
            <a:off x="730047" y="1208014"/>
            <a:ext cx="7675800" cy="3753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2100">
                <a:solidFill>
                  <a:srgbClr val="F2F2F2"/>
                </a:solidFill>
                <a:highlight>
                  <a:srgbClr val="008000"/>
                </a:highlight>
                <a:latin typeface="Calibri"/>
                <a:ea typeface="Calibri"/>
                <a:cs typeface="Calibri"/>
                <a:sym typeface="Calibri"/>
              </a:rPr>
              <a:t>Questions?</a:t>
            </a:r>
            <a:endParaRPr sz="1100"/>
          </a:p>
        </p:txBody>
      </p:sp>
      <p:sp>
        <p:nvSpPr>
          <p:cNvPr id="438" name="Google Shape;438;p78"/>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79"/>
          <p:cNvPicPr preferRelativeResize="0"/>
          <p:nvPr/>
        </p:nvPicPr>
        <p:blipFill rotWithShape="1">
          <a:blip r:embed="rId3">
            <a:alphaModFix/>
          </a:blip>
          <a:srcRect b="0" l="0" r="0" t="0"/>
          <a:stretch/>
        </p:blipFill>
        <p:spPr>
          <a:xfrm>
            <a:off x="0" y="-1"/>
            <a:ext cx="9200563" cy="5143500"/>
          </a:xfrm>
          <a:prstGeom prst="rect">
            <a:avLst/>
          </a:prstGeom>
          <a:noFill/>
          <a:ln>
            <a:noFill/>
          </a:ln>
        </p:spPr>
      </p:pic>
      <p:pic>
        <p:nvPicPr>
          <p:cNvPr id="444" name="Google Shape;444;p79"/>
          <p:cNvPicPr preferRelativeResize="0"/>
          <p:nvPr/>
        </p:nvPicPr>
        <p:blipFill rotWithShape="1">
          <a:blip r:embed="rId4">
            <a:alphaModFix/>
          </a:blip>
          <a:srcRect b="0" l="0" r="0" t="0"/>
          <a:stretch/>
        </p:blipFill>
        <p:spPr>
          <a:xfrm>
            <a:off x="2655480" y="787813"/>
            <a:ext cx="3843670" cy="1468955"/>
          </a:xfrm>
          <a:prstGeom prst="rect">
            <a:avLst/>
          </a:prstGeom>
          <a:noFill/>
          <a:ln>
            <a:noFill/>
          </a:ln>
        </p:spPr>
      </p:pic>
      <p:sp>
        <p:nvSpPr>
          <p:cNvPr id="445" name="Google Shape;445;p79"/>
          <p:cNvSpPr txBox="1"/>
          <p:nvPr/>
        </p:nvSpPr>
        <p:spPr>
          <a:xfrm>
            <a:off x="4334430" y="2190876"/>
            <a:ext cx="475200" cy="762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GB" sz="4500" u="none" cap="none" strike="noStrike">
                <a:solidFill>
                  <a:schemeClr val="dk1"/>
                </a:solidFill>
                <a:latin typeface="Arial"/>
                <a:ea typeface="Arial"/>
                <a:cs typeface="Arial"/>
                <a:sym typeface="Arial"/>
              </a:rPr>
              <a:t>+</a:t>
            </a:r>
            <a:endParaRPr b="1" sz="1400">
              <a:solidFill>
                <a:schemeClr val="dk1"/>
              </a:solidFill>
              <a:latin typeface="Arial"/>
              <a:ea typeface="Arial"/>
              <a:cs typeface="Arial"/>
              <a:sym typeface="Arial"/>
            </a:endParaRPr>
          </a:p>
        </p:txBody>
      </p:sp>
      <p:pic>
        <p:nvPicPr>
          <p:cNvPr id="446" name="Google Shape;446;p79"/>
          <p:cNvPicPr preferRelativeResize="0"/>
          <p:nvPr/>
        </p:nvPicPr>
        <p:blipFill rotWithShape="1">
          <a:blip r:embed="rId5">
            <a:alphaModFix/>
          </a:blip>
          <a:srcRect b="0" l="0" r="0" t="0"/>
          <a:stretch/>
        </p:blipFill>
        <p:spPr>
          <a:xfrm>
            <a:off x="3286213" y="3093126"/>
            <a:ext cx="2571551" cy="890226"/>
          </a:xfrm>
          <a:prstGeom prst="rect">
            <a:avLst/>
          </a:prstGeom>
          <a:noFill/>
          <a:ln>
            <a:noFill/>
          </a:ln>
        </p:spPr>
      </p:pic>
      <p:sp>
        <p:nvSpPr>
          <p:cNvPr id="447" name="Google Shape;447;p79"/>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80"/>
          <p:cNvSpPr/>
          <p:nvPr/>
        </p:nvSpPr>
        <p:spPr>
          <a:xfrm flipH="1" rot="10800000">
            <a:off x="0" y="-53120"/>
            <a:ext cx="9194006" cy="2432456"/>
          </a:xfrm>
          <a:prstGeom prst="flowChartManualInpu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68C3CA"/>
              </a:highlight>
              <a:latin typeface="Arial"/>
              <a:ea typeface="Arial"/>
              <a:cs typeface="Arial"/>
              <a:sym typeface="Arial"/>
            </a:endParaRPr>
          </a:p>
        </p:txBody>
      </p:sp>
      <p:sp>
        <p:nvSpPr>
          <p:cNvPr id="454" name="Google Shape;454;p80"/>
          <p:cNvSpPr txBox="1"/>
          <p:nvPr/>
        </p:nvSpPr>
        <p:spPr>
          <a:xfrm>
            <a:off x="543712" y="160199"/>
            <a:ext cx="8650500" cy="15375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4000"/>
              <a:buFont typeface="Arial"/>
              <a:buNone/>
            </a:pPr>
            <a:r>
              <a:rPr i="1" lang="en-GB" sz="4000">
                <a:solidFill>
                  <a:srgbClr val="FFFFFF"/>
                </a:solidFill>
                <a:latin typeface="Roboto Black"/>
                <a:ea typeface="Roboto Black"/>
                <a:cs typeface="Roboto Black"/>
                <a:sym typeface="Roboto Black"/>
              </a:rPr>
              <a:t>Why?</a:t>
            </a:r>
            <a:endParaRPr sz="1100"/>
          </a:p>
          <a:p>
            <a:pPr indent="0" lvl="0" marL="0" marR="0" rtl="0" algn="l">
              <a:lnSpc>
                <a:spcPct val="100000"/>
              </a:lnSpc>
              <a:spcBef>
                <a:spcPts val="0"/>
              </a:spcBef>
              <a:spcAft>
                <a:spcPts val="0"/>
              </a:spcAft>
              <a:buClr>
                <a:srgbClr val="000000"/>
              </a:buClr>
              <a:buSzPts val="4000"/>
              <a:buFont typeface="Arial"/>
              <a:buNone/>
            </a:pPr>
            <a:r>
              <a:rPr b="0" i="1" lang="en-GB" sz="2400" u="none" cap="none" strike="noStrike">
                <a:solidFill>
                  <a:srgbClr val="FFFFFF"/>
                </a:solidFill>
                <a:latin typeface="Roboto Black"/>
                <a:ea typeface="Roboto Black"/>
                <a:cs typeface="Roboto Black"/>
                <a:sym typeface="Roboto Black"/>
              </a:rPr>
              <a:t>CCA Stands for… engaging with Croydon community in raising awareness of the climate and ecological emergency*</a:t>
            </a:r>
            <a:endParaRPr b="0" i="1" sz="2400" u="none" cap="none" strike="noStrike">
              <a:solidFill>
                <a:srgbClr val="FFFFFF"/>
              </a:solidFill>
              <a:latin typeface="Roboto Black"/>
              <a:ea typeface="Roboto Black"/>
              <a:cs typeface="Roboto Black"/>
              <a:sym typeface="Roboto Black"/>
            </a:endParaRPr>
          </a:p>
        </p:txBody>
      </p:sp>
      <p:sp>
        <p:nvSpPr>
          <p:cNvPr id="455" name="Google Shape;455;p80"/>
          <p:cNvSpPr txBox="1"/>
          <p:nvPr/>
        </p:nvSpPr>
        <p:spPr>
          <a:xfrm>
            <a:off x="480767" y="2039745"/>
            <a:ext cx="3807600" cy="600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lang="en-GB" sz="1500">
                <a:solidFill>
                  <a:schemeClr val="dk1"/>
                </a:solidFill>
                <a:latin typeface="Arial"/>
                <a:ea typeface="Arial"/>
                <a:cs typeface="Arial"/>
                <a:sym typeface="Arial"/>
              </a:rPr>
              <a:t>People-led change needs </a:t>
            </a:r>
            <a:r>
              <a:rPr lang="en-GB" sz="1500">
                <a:solidFill>
                  <a:srgbClr val="FFFFFF"/>
                </a:solidFill>
                <a:highlight>
                  <a:srgbClr val="E30613"/>
                </a:highlight>
                <a:latin typeface="Arial"/>
                <a:ea typeface="Arial"/>
                <a:cs typeface="Arial"/>
                <a:sym typeface="Arial"/>
              </a:rPr>
              <a:t>educated, informed citizens who feel  united</a:t>
            </a:r>
            <a:endParaRPr b="0" i="0" sz="900" u="none" cap="none" strike="noStrike">
              <a:solidFill>
                <a:srgbClr val="000000"/>
              </a:solidFill>
              <a:latin typeface="Corbel"/>
              <a:ea typeface="Corbel"/>
              <a:cs typeface="Corbel"/>
              <a:sym typeface="Corbel"/>
            </a:endParaRPr>
          </a:p>
        </p:txBody>
      </p:sp>
      <p:sp>
        <p:nvSpPr>
          <p:cNvPr id="456" name="Google Shape;456;p80"/>
          <p:cNvSpPr txBox="1"/>
          <p:nvPr/>
        </p:nvSpPr>
        <p:spPr>
          <a:xfrm>
            <a:off x="456619" y="2992960"/>
            <a:ext cx="3807600" cy="831300"/>
          </a:xfrm>
          <a:prstGeom prst="rect">
            <a:avLst/>
          </a:prstGeom>
          <a:noFill/>
          <a:ln cap="flat" cmpd="sng" w="9525">
            <a:solidFill>
              <a:schemeClr val="lt1"/>
            </a:solidFill>
            <a:prstDash val="solid"/>
            <a:round/>
            <a:headEnd len="sm" w="sm" type="none"/>
            <a:tailEnd len="sm" w="sm" type="none"/>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lang="en-GB" sz="1500">
                <a:solidFill>
                  <a:srgbClr val="FFFFFF"/>
                </a:solidFill>
                <a:highlight>
                  <a:srgbClr val="E30613"/>
                </a:highlight>
                <a:latin typeface="Arial"/>
                <a:ea typeface="Arial"/>
                <a:cs typeface="Arial"/>
                <a:sym typeface="Arial"/>
              </a:rPr>
              <a:t>We need 25% of the population </a:t>
            </a:r>
            <a:r>
              <a:rPr lang="en-GB" sz="1500">
                <a:solidFill>
                  <a:schemeClr val="dk1"/>
                </a:solidFill>
                <a:latin typeface="Arial"/>
                <a:ea typeface="Arial"/>
                <a:cs typeface="Arial"/>
                <a:sym typeface="Arial"/>
              </a:rPr>
              <a:t>on board to counter the status quo of slow or no action</a:t>
            </a:r>
            <a:endParaRPr b="0" i="0" sz="900" u="none" cap="none" strike="noStrike">
              <a:solidFill>
                <a:schemeClr val="dk1"/>
              </a:solidFill>
              <a:latin typeface="Corbel"/>
              <a:ea typeface="Corbel"/>
              <a:cs typeface="Corbel"/>
              <a:sym typeface="Corbel"/>
            </a:endParaRPr>
          </a:p>
        </p:txBody>
      </p:sp>
      <p:sp>
        <p:nvSpPr>
          <p:cNvPr id="457" name="Google Shape;457;p80"/>
          <p:cNvSpPr/>
          <p:nvPr/>
        </p:nvSpPr>
        <p:spPr>
          <a:xfrm>
            <a:off x="1858967" y="2678375"/>
            <a:ext cx="470400" cy="348900"/>
          </a:xfrm>
          <a:prstGeom prst="downArrow">
            <a:avLst>
              <a:gd fmla="val 50000" name="adj1"/>
              <a:gd fmla="val 50000" name="adj2"/>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58" name="Google Shape;458;p80"/>
          <p:cNvSpPr txBox="1"/>
          <p:nvPr/>
        </p:nvSpPr>
        <p:spPr>
          <a:xfrm>
            <a:off x="543712" y="4851935"/>
            <a:ext cx="70161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100">
                <a:solidFill>
                  <a:schemeClr val="dk1"/>
                </a:solidFill>
                <a:latin typeface="Arial"/>
                <a:ea typeface="Arial"/>
                <a:cs typeface="Arial"/>
                <a:sym typeface="Arial"/>
              </a:rPr>
              <a:t>Ref: </a:t>
            </a:r>
            <a:r>
              <a:rPr lang="en-GB" sz="1100" u="sng">
                <a:solidFill>
                  <a:schemeClr val="dk1"/>
                </a:solidFill>
                <a:latin typeface="Arial"/>
                <a:ea typeface="Arial"/>
                <a:cs typeface="Arial"/>
                <a:sym typeface="Arial"/>
                <a:hlinkClick r:id="rId3">
                  <a:extLst>
                    <a:ext uri="{A12FA001-AC4F-418D-AE19-62706E023703}">
                      <ahyp:hlinkClr val="tx"/>
                    </a:ext>
                  </a:extLst>
                </a:hlinkClick>
              </a:rPr>
              <a:t>Our theory of change - Climate Outreach</a:t>
            </a:r>
            <a:r>
              <a:rPr lang="en-GB" sz="1100">
                <a:solidFill>
                  <a:schemeClr val="dk1"/>
                </a:solidFill>
                <a:latin typeface="Arial"/>
                <a:ea typeface="Arial"/>
                <a:cs typeface="Arial"/>
                <a:sym typeface="Arial"/>
              </a:rPr>
              <a:t>, </a:t>
            </a:r>
            <a:r>
              <a:rPr lang="en-GB" sz="1100" u="sng">
                <a:solidFill>
                  <a:schemeClr val="dk1"/>
                </a:solidFill>
                <a:latin typeface="Arial"/>
                <a:ea typeface="Arial"/>
                <a:cs typeface="Arial"/>
                <a:sym typeface="Arial"/>
                <a:hlinkClick r:id="rId4">
                  <a:extLst>
                    <a:ext uri="{A12FA001-AC4F-418D-AE19-62706E023703}">
                      <ahyp:hlinkClr val="tx"/>
                    </a:ext>
                  </a:extLst>
                </a:hlinkClick>
              </a:rPr>
              <a:t>Scientific American: The 25% Revolution</a:t>
            </a:r>
            <a:endParaRPr sz="1100">
              <a:solidFill>
                <a:schemeClr val="dk1"/>
              </a:solidFill>
              <a:latin typeface="Arial"/>
              <a:ea typeface="Arial"/>
              <a:cs typeface="Arial"/>
              <a:sym typeface="Arial"/>
            </a:endParaRPr>
          </a:p>
        </p:txBody>
      </p:sp>
      <p:sp>
        <p:nvSpPr>
          <p:cNvPr id="459" name="Google Shape;459;p80"/>
          <p:cNvSpPr txBox="1"/>
          <p:nvPr/>
        </p:nvSpPr>
        <p:spPr>
          <a:xfrm>
            <a:off x="5028351" y="1630017"/>
            <a:ext cx="3634800" cy="831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lang="en-GB" sz="1500">
                <a:solidFill>
                  <a:schemeClr val="dk1"/>
                </a:solidFill>
                <a:latin typeface="Arial"/>
                <a:ea typeface="Arial"/>
                <a:cs typeface="Arial"/>
                <a:sym typeface="Arial"/>
              </a:rPr>
              <a:t>1. Climate Fresk offers us a ready made way to engage with all groups and individuals in Croydon </a:t>
            </a:r>
            <a:endParaRPr sz="1100"/>
          </a:p>
        </p:txBody>
      </p:sp>
      <p:sp>
        <p:nvSpPr>
          <p:cNvPr id="460" name="Google Shape;460;p80"/>
          <p:cNvSpPr txBox="1"/>
          <p:nvPr/>
        </p:nvSpPr>
        <p:spPr>
          <a:xfrm>
            <a:off x="5028351" y="2548833"/>
            <a:ext cx="3634800" cy="1062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lang="en-GB" sz="1500">
                <a:solidFill>
                  <a:schemeClr val="dk1"/>
                </a:solidFill>
                <a:latin typeface="Arial"/>
                <a:ea typeface="Arial"/>
                <a:cs typeface="Arial"/>
                <a:sym typeface="Arial"/>
              </a:rPr>
              <a:t>2. It provides the basic narrative of Climate Change and its consequences and ends with a pragmatic discussion about Climate Action</a:t>
            </a:r>
            <a:endParaRPr sz="1100"/>
          </a:p>
        </p:txBody>
      </p:sp>
      <p:sp>
        <p:nvSpPr>
          <p:cNvPr id="461" name="Google Shape;461;p80"/>
          <p:cNvSpPr txBox="1"/>
          <p:nvPr/>
        </p:nvSpPr>
        <p:spPr>
          <a:xfrm>
            <a:off x="5028351" y="3640882"/>
            <a:ext cx="3634800" cy="600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lang="en-GB" sz="1500">
                <a:solidFill>
                  <a:schemeClr val="dk1"/>
                </a:solidFill>
                <a:latin typeface="Arial"/>
                <a:ea typeface="Arial"/>
                <a:cs typeface="Arial"/>
                <a:sym typeface="Arial"/>
              </a:rPr>
              <a:t>3. Anyone can train as a facilitator at minimal cost and time </a:t>
            </a:r>
            <a:endParaRPr sz="1100"/>
          </a:p>
        </p:txBody>
      </p:sp>
      <p:sp>
        <p:nvSpPr>
          <p:cNvPr id="462" name="Google Shape;462;p80"/>
          <p:cNvSpPr txBox="1"/>
          <p:nvPr/>
        </p:nvSpPr>
        <p:spPr>
          <a:xfrm>
            <a:off x="1343342" y="4198790"/>
            <a:ext cx="6457200" cy="461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lang="en-GB" sz="2100">
                <a:solidFill>
                  <a:schemeClr val="lt1"/>
                </a:solidFill>
                <a:highlight>
                  <a:srgbClr val="FF0000"/>
                </a:highlight>
                <a:latin typeface="Arial"/>
                <a:ea typeface="Arial"/>
                <a:cs typeface="Arial"/>
                <a:sym typeface="Arial"/>
              </a:rPr>
              <a:t>Let’s use Climate Fresk to help us build to the 25%!</a:t>
            </a:r>
            <a:endParaRPr sz="1100"/>
          </a:p>
        </p:txBody>
      </p:sp>
      <p:cxnSp>
        <p:nvCxnSpPr>
          <p:cNvPr id="463" name="Google Shape;463;p80"/>
          <p:cNvCxnSpPr/>
          <p:nvPr/>
        </p:nvCxnSpPr>
        <p:spPr>
          <a:xfrm>
            <a:off x="4200868" y="2129712"/>
            <a:ext cx="425100" cy="564000"/>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0"/>
              </a:srgbClr>
            </a:outerShdw>
          </a:effectLst>
        </p:spPr>
      </p:cxnSp>
      <p:cxnSp>
        <p:nvCxnSpPr>
          <p:cNvPr id="464" name="Google Shape;464;p80"/>
          <p:cNvCxnSpPr>
            <a:stCxn id="456" idx="3"/>
          </p:cNvCxnSpPr>
          <p:nvPr/>
        </p:nvCxnSpPr>
        <p:spPr>
          <a:xfrm flipH="1" rot="10800000">
            <a:off x="4264219" y="2774710"/>
            <a:ext cx="354900" cy="633900"/>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0"/>
              </a:srgbClr>
            </a:outerShdw>
          </a:effectLst>
        </p:spPr>
      </p:cxnSp>
      <p:sp>
        <p:nvSpPr>
          <p:cNvPr id="465" name="Google Shape;465;p80"/>
          <p:cNvSpPr txBox="1"/>
          <p:nvPr/>
        </p:nvSpPr>
        <p:spPr>
          <a:xfrm>
            <a:off x="543711" y="4660433"/>
            <a:ext cx="70161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100">
                <a:solidFill>
                  <a:schemeClr val="dk1"/>
                </a:solidFill>
                <a:latin typeface="Arial"/>
                <a:ea typeface="Arial"/>
                <a:cs typeface="Arial"/>
                <a:sym typeface="Arial"/>
              </a:rPr>
              <a:t>* CCA September 2022 meeting </a:t>
            </a:r>
            <a:r>
              <a:rPr lang="en-GB" sz="1100" u="sng">
                <a:solidFill>
                  <a:schemeClr val="dk1"/>
                </a:solidFill>
                <a:latin typeface="Arial"/>
                <a:ea typeface="Arial"/>
                <a:cs typeface="Arial"/>
                <a:sym typeface="Arial"/>
                <a:hlinkClick r:id="rId5">
                  <a:extLst>
                    <a:ext uri="{A12FA001-AC4F-418D-AE19-62706E023703}">
                      <ahyp:hlinkClr val="tx"/>
                    </a:ext>
                  </a:extLst>
                </a:hlinkClick>
              </a:rPr>
              <a:t>CCA Resources</a:t>
            </a:r>
            <a:r>
              <a:rPr lang="en-GB" sz="1100">
                <a:solidFill>
                  <a:schemeClr val="dk1"/>
                </a:solidFill>
                <a:latin typeface="Arial"/>
                <a:ea typeface="Arial"/>
                <a:cs typeface="Arial"/>
                <a:sym typeface="Arial"/>
              </a:rPr>
              <a:t>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1"/>
          <p:cNvSpPr/>
          <p:nvPr/>
        </p:nvSpPr>
        <p:spPr>
          <a:xfrm flipH="1" rot="10800000">
            <a:off x="0" y="0"/>
            <a:ext cx="9194006" cy="2432456"/>
          </a:xfrm>
          <a:prstGeom prst="flowChartManualInpu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68C3CA"/>
              </a:highlight>
              <a:latin typeface="Arial"/>
              <a:ea typeface="Arial"/>
              <a:cs typeface="Arial"/>
              <a:sym typeface="Arial"/>
            </a:endParaRPr>
          </a:p>
        </p:txBody>
      </p:sp>
      <p:sp>
        <p:nvSpPr>
          <p:cNvPr id="471" name="Google Shape;471;p81"/>
          <p:cNvSpPr txBox="1"/>
          <p:nvPr/>
        </p:nvSpPr>
        <p:spPr>
          <a:xfrm>
            <a:off x="652650" y="983729"/>
            <a:ext cx="7828500" cy="1139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GB" sz="1800" u="none" cap="none" strike="noStrike">
                <a:solidFill>
                  <a:srgbClr val="FFFFFF"/>
                </a:solidFill>
                <a:highlight>
                  <a:srgbClr val="E30613"/>
                </a:highlight>
                <a:latin typeface="Arial"/>
                <a:ea typeface="Arial"/>
                <a:cs typeface="Arial"/>
                <a:sym typeface="Arial"/>
              </a:rPr>
              <a:t>Based on the IPCCs’ reports</a:t>
            </a:r>
            <a:r>
              <a:rPr b="0" i="0" lang="en-GB" sz="1800" u="none" cap="none" strike="noStrike">
                <a:solidFill>
                  <a:srgbClr val="FFFFFF"/>
                </a:solidFill>
                <a:latin typeface="Arial"/>
                <a:ea typeface="Arial"/>
                <a:cs typeface="Arial"/>
                <a:sym typeface="Arial"/>
              </a:rPr>
              <a:t>, it is a collaborative workshop that uses 42 cards to visualise and understand the causes and consequences of </a:t>
            </a:r>
            <a:r>
              <a:rPr b="0" i="0" lang="en-GB" sz="1800" u="none" cap="none" strike="noStrike">
                <a:solidFill>
                  <a:srgbClr val="FFFFFF"/>
                </a:solidFill>
                <a:highlight>
                  <a:srgbClr val="E30613"/>
                </a:highlight>
                <a:latin typeface="Arial"/>
                <a:ea typeface="Arial"/>
                <a:cs typeface="Arial"/>
                <a:sym typeface="Arial"/>
              </a:rPr>
              <a:t>climate change</a:t>
            </a:r>
            <a:r>
              <a:rPr b="0" i="0" lang="en-GB" sz="1800" u="none" cap="none" strike="noStrike">
                <a:solidFill>
                  <a:srgbClr val="FFFFFF"/>
                </a:solidFill>
                <a:latin typeface="Arial"/>
                <a:ea typeface="Arial"/>
                <a:cs typeface="Arial"/>
                <a:sym typeface="Arial"/>
              </a:rPr>
              <a:t>.</a:t>
            </a:r>
            <a:endParaRPr b="1"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orbel"/>
              <a:ea typeface="Corbel"/>
              <a:cs typeface="Corbel"/>
              <a:sym typeface="Corbel"/>
            </a:endParaRPr>
          </a:p>
        </p:txBody>
      </p:sp>
      <p:sp>
        <p:nvSpPr>
          <p:cNvPr id="472" name="Google Shape;472;p81"/>
          <p:cNvSpPr txBox="1"/>
          <p:nvPr/>
        </p:nvSpPr>
        <p:spPr>
          <a:xfrm>
            <a:off x="543713" y="160200"/>
            <a:ext cx="6680100" cy="7395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4000"/>
              <a:buFont typeface="Arial"/>
              <a:buNone/>
            </a:pPr>
            <a:r>
              <a:rPr b="0" i="1" lang="en-GB" sz="4000" u="none" cap="none" strike="noStrike">
                <a:solidFill>
                  <a:srgbClr val="FFFFFF"/>
                </a:solidFill>
                <a:latin typeface="Roboto Black"/>
                <a:ea typeface="Roboto Black"/>
                <a:cs typeface="Roboto Black"/>
                <a:sym typeface="Roboto Black"/>
              </a:rPr>
              <a:t>Climate Fresk – What Is It?</a:t>
            </a:r>
            <a:endParaRPr b="0" i="1" sz="3500" u="none" cap="none" strike="noStrike">
              <a:solidFill>
                <a:srgbClr val="FFFFFF"/>
              </a:solidFill>
              <a:latin typeface="Roboto Black"/>
              <a:ea typeface="Roboto Black"/>
              <a:cs typeface="Roboto Black"/>
              <a:sym typeface="Roboto Black"/>
            </a:endParaRPr>
          </a:p>
        </p:txBody>
      </p:sp>
      <p:pic>
        <p:nvPicPr>
          <p:cNvPr id="473" name="Google Shape;473;p81"/>
          <p:cNvPicPr preferRelativeResize="0"/>
          <p:nvPr/>
        </p:nvPicPr>
        <p:blipFill rotWithShape="1">
          <a:blip r:embed="rId3">
            <a:alphaModFix/>
          </a:blip>
          <a:srcRect b="0" l="0" r="0" t="0"/>
          <a:stretch/>
        </p:blipFill>
        <p:spPr>
          <a:xfrm>
            <a:off x="114300" y="2273138"/>
            <a:ext cx="4134112" cy="2756059"/>
          </a:xfrm>
          <a:prstGeom prst="rect">
            <a:avLst/>
          </a:prstGeom>
          <a:noFill/>
          <a:ln cap="flat" cmpd="sng" w="28575">
            <a:solidFill>
              <a:schemeClr val="accent2"/>
            </a:solidFill>
            <a:prstDash val="solid"/>
            <a:round/>
            <a:headEnd len="sm" w="sm" type="none"/>
            <a:tailEnd len="sm" w="sm" type="none"/>
          </a:ln>
        </p:spPr>
      </p:pic>
      <p:pic>
        <p:nvPicPr>
          <p:cNvPr id="474" name="Google Shape;474;p81"/>
          <p:cNvPicPr preferRelativeResize="0"/>
          <p:nvPr/>
        </p:nvPicPr>
        <p:blipFill rotWithShape="1">
          <a:blip r:embed="rId4">
            <a:alphaModFix/>
          </a:blip>
          <a:srcRect b="0" l="0" r="0" t="0"/>
          <a:stretch/>
        </p:blipFill>
        <p:spPr>
          <a:xfrm>
            <a:off x="4553477" y="2603906"/>
            <a:ext cx="4476222" cy="2389763"/>
          </a:xfrm>
          <a:prstGeom prst="rect">
            <a:avLst/>
          </a:prstGeom>
          <a:noFill/>
          <a:ln cap="flat" cmpd="sng" w="28575">
            <a:solidFill>
              <a:schemeClr val="accent2"/>
            </a:solidFill>
            <a:prstDash val="solid"/>
            <a:round/>
            <a:headEnd len="sm" w="sm" type="none"/>
            <a:tailEnd len="sm" w="sm" type="none"/>
          </a:ln>
        </p:spPr>
      </p:pic>
      <p:sp>
        <p:nvSpPr>
          <p:cNvPr id="475" name="Google Shape;475;p81"/>
          <p:cNvSpPr txBox="1"/>
          <p:nvPr/>
        </p:nvSpPr>
        <p:spPr>
          <a:xfrm>
            <a:off x="105956" y="1956075"/>
            <a:ext cx="2131500" cy="323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Corbel"/>
                <a:ea typeface="Corbel"/>
                <a:cs typeface="Corbel"/>
                <a:sym typeface="Corbel"/>
              </a:rPr>
              <a:t>Offline version</a:t>
            </a:r>
            <a:endParaRPr b="1" i="0" sz="1200" u="none" cap="none" strike="noStrike">
              <a:solidFill>
                <a:srgbClr val="000000"/>
              </a:solidFill>
              <a:latin typeface="Corbel"/>
              <a:ea typeface="Corbel"/>
              <a:cs typeface="Corbel"/>
              <a:sym typeface="Corbel"/>
            </a:endParaRPr>
          </a:p>
        </p:txBody>
      </p:sp>
      <p:sp>
        <p:nvSpPr>
          <p:cNvPr id="476" name="Google Shape;476;p81"/>
          <p:cNvSpPr txBox="1"/>
          <p:nvPr/>
        </p:nvSpPr>
        <p:spPr>
          <a:xfrm>
            <a:off x="4553475" y="2256225"/>
            <a:ext cx="2131500" cy="323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Corbel"/>
                <a:ea typeface="Corbel"/>
                <a:cs typeface="Corbel"/>
                <a:sym typeface="Corbel"/>
              </a:rPr>
              <a:t>Online version</a:t>
            </a:r>
            <a:endParaRPr b="1" i="0" sz="1200" u="none" cap="none" strike="noStrike">
              <a:solidFill>
                <a:srgbClr val="000000"/>
              </a:solidFill>
              <a:latin typeface="Corbel"/>
              <a:ea typeface="Corbel"/>
              <a:cs typeface="Corbel"/>
              <a:sym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82"/>
          <p:cNvSpPr/>
          <p:nvPr/>
        </p:nvSpPr>
        <p:spPr>
          <a:xfrm flipH="1" rot="10800000">
            <a:off x="-7975" y="0"/>
            <a:ext cx="9194006" cy="2432456"/>
          </a:xfrm>
          <a:prstGeom prst="flowChartManualInpu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68C3CA"/>
              </a:highlight>
              <a:latin typeface="Arial"/>
              <a:ea typeface="Arial"/>
              <a:cs typeface="Arial"/>
              <a:sym typeface="Arial"/>
            </a:endParaRPr>
          </a:p>
        </p:txBody>
      </p:sp>
      <p:pic>
        <p:nvPicPr>
          <p:cNvPr id="482" name="Google Shape;482;p82"/>
          <p:cNvPicPr preferRelativeResize="0"/>
          <p:nvPr/>
        </p:nvPicPr>
        <p:blipFill rotWithShape="1">
          <a:blip r:embed="rId3">
            <a:alphaModFix/>
          </a:blip>
          <a:srcRect b="0" l="0" r="0" t="0"/>
          <a:stretch/>
        </p:blipFill>
        <p:spPr>
          <a:xfrm>
            <a:off x="6330524" y="1208969"/>
            <a:ext cx="2171231" cy="1447489"/>
          </a:xfrm>
          <a:prstGeom prst="rect">
            <a:avLst/>
          </a:prstGeom>
          <a:noFill/>
          <a:ln>
            <a:noFill/>
          </a:ln>
        </p:spPr>
      </p:pic>
      <p:sp>
        <p:nvSpPr>
          <p:cNvPr id="483" name="Google Shape;483;p82"/>
          <p:cNvSpPr txBox="1"/>
          <p:nvPr/>
        </p:nvSpPr>
        <p:spPr>
          <a:xfrm>
            <a:off x="6330525" y="2712972"/>
            <a:ext cx="2320500" cy="1273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FF"/>
                </a:solidFill>
                <a:highlight>
                  <a:srgbClr val="00ACB3"/>
                </a:highlight>
                <a:latin typeface="Roboto"/>
                <a:ea typeface="Roboto"/>
                <a:cs typeface="Roboto"/>
                <a:sym typeface="Roboto"/>
              </a:rPr>
              <a:t>Discussion – 50 mins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200" u="none" cap="none" strike="noStrike">
                <a:solidFill>
                  <a:srgbClr val="000000"/>
                </a:solidFill>
                <a:latin typeface="Arial"/>
                <a:ea typeface="Arial"/>
                <a:cs typeface="Arial"/>
                <a:sym typeface="Arial"/>
              </a:rPr>
              <a:t>A calm discussion on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1200" u="none" cap="none" strike="noStrike">
                <a:solidFill>
                  <a:srgbClr val="000000"/>
                </a:solidFill>
                <a:latin typeface="Arial"/>
                <a:ea typeface="Arial"/>
                <a:cs typeface="Arial"/>
                <a:sym typeface="Arial"/>
              </a:rPr>
              <a:t>the participant’s emotions,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1200" u="none" cap="none" strike="noStrike">
                <a:solidFill>
                  <a:srgbClr val="000000"/>
                </a:solidFill>
                <a:latin typeface="Arial"/>
                <a:ea typeface="Arial"/>
                <a:cs typeface="Arial"/>
                <a:sym typeface="Arial"/>
              </a:rPr>
              <a:t>positions, questions to</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GB" sz="1200" u="none" cap="none" strike="noStrike">
                <a:solidFill>
                  <a:srgbClr val="000000"/>
                </a:solidFill>
                <a:latin typeface="Arial"/>
                <a:ea typeface="Arial"/>
                <a:cs typeface="Arial"/>
                <a:sym typeface="Arial"/>
              </a:rPr>
              <a:t>brainstorm over individual and collective solutions.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highlight>
                <a:srgbClr val="00ACB3"/>
              </a:highlight>
              <a:latin typeface="Roboto"/>
              <a:ea typeface="Roboto"/>
              <a:cs typeface="Roboto"/>
              <a:sym typeface="Roboto"/>
            </a:endParaRPr>
          </a:p>
        </p:txBody>
      </p:sp>
      <p:pic>
        <p:nvPicPr>
          <p:cNvPr id="484" name="Google Shape;484;p82"/>
          <p:cNvPicPr preferRelativeResize="0"/>
          <p:nvPr/>
        </p:nvPicPr>
        <p:blipFill rotWithShape="1">
          <a:blip r:embed="rId4">
            <a:alphaModFix/>
          </a:blip>
          <a:srcRect b="0" l="0" r="0" t="0"/>
          <a:stretch/>
        </p:blipFill>
        <p:spPr>
          <a:xfrm>
            <a:off x="3549327" y="1216268"/>
            <a:ext cx="2149369" cy="1432891"/>
          </a:xfrm>
          <a:prstGeom prst="rect">
            <a:avLst/>
          </a:prstGeom>
          <a:noFill/>
          <a:ln>
            <a:noFill/>
          </a:ln>
        </p:spPr>
      </p:pic>
      <p:sp>
        <p:nvSpPr>
          <p:cNvPr id="485" name="Google Shape;485;p82"/>
          <p:cNvSpPr txBox="1"/>
          <p:nvPr/>
        </p:nvSpPr>
        <p:spPr>
          <a:xfrm>
            <a:off x="3549323" y="2712995"/>
            <a:ext cx="2320500" cy="375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FF"/>
                </a:solidFill>
                <a:highlight>
                  <a:srgbClr val="00ACB3"/>
                </a:highlight>
                <a:latin typeface="Roboto"/>
                <a:ea typeface="Roboto"/>
                <a:cs typeface="Roboto"/>
                <a:sym typeface="Roboto"/>
              </a:rPr>
              <a:t>Creativity - 20 mins</a:t>
            </a:r>
            <a:endParaRPr b="1" i="0" sz="1600" u="none" cap="none" strike="noStrike">
              <a:solidFill>
                <a:srgbClr val="FFFFFF"/>
              </a:solidFill>
              <a:highlight>
                <a:srgbClr val="00ACB3"/>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b="0" i="0" lang="en-GB" sz="1200" u="none" cap="none" strike="noStrike">
                <a:solidFill>
                  <a:srgbClr val="000000"/>
                </a:solidFill>
                <a:latin typeface="Arial"/>
                <a:ea typeface="Arial"/>
                <a:cs typeface="Arial"/>
                <a:sym typeface="Arial"/>
              </a:rPr>
              <a:t>Relaxing, taking ownership of the collage by decorating it.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highlight>
                <a:srgbClr val="00ACB3"/>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highlight>
                <a:srgbClr val="00ACB3"/>
              </a:highlight>
              <a:latin typeface="Roboto"/>
              <a:ea typeface="Roboto"/>
              <a:cs typeface="Roboto"/>
              <a:sym typeface="Roboto"/>
            </a:endParaRPr>
          </a:p>
        </p:txBody>
      </p:sp>
      <p:pic>
        <p:nvPicPr>
          <p:cNvPr id="486" name="Google Shape;486;p82"/>
          <p:cNvPicPr preferRelativeResize="0"/>
          <p:nvPr/>
        </p:nvPicPr>
        <p:blipFill rotWithShape="1">
          <a:blip r:embed="rId5">
            <a:alphaModFix/>
          </a:blip>
          <a:srcRect b="0" l="0" r="0" t="0"/>
          <a:stretch/>
        </p:blipFill>
        <p:spPr>
          <a:xfrm>
            <a:off x="768141" y="1223563"/>
            <a:ext cx="2149369" cy="1432912"/>
          </a:xfrm>
          <a:prstGeom prst="rect">
            <a:avLst/>
          </a:prstGeom>
          <a:noFill/>
          <a:ln>
            <a:noFill/>
          </a:ln>
        </p:spPr>
      </p:pic>
      <p:sp>
        <p:nvSpPr>
          <p:cNvPr id="487" name="Google Shape;487;p82"/>
          <p:cNvSpPr txBox="1"/>
          <p:nvPr/>
        </p:nvSpPr>
        <p:spPr>
          <a:xfrm>
            <a:off x="768150" y="2712988"/>
            <a:ext cx="2149500" cy="8664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FF"/>
                </a:solidFill>
                <a:highlight>
                  <a:srgbClr val="00ACB3"/>
                </a:highlight>
                <a:latin typeface="Roboto"/>
                <a:ea typeface="Roboto"/>
                <a:cs typeface="Roboto"/>
                <a:sym typeface="Roboto"/>
              </a:rPr>
              <a:t>Reasoning - 1h30 </a:t>
            </a:r>
            <a:endParaRPr b="1" i="0" sz="1600" u="none" cap="none" strike="noStrike">
              <a:solidFill>
                <a:srgbClr val="FFFFFF"/>
              </a:solidFill>
              <a:highlight>
                <a:srgbClr val="00ACB3"/>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b="0" i="0" lang="en-GB" sz="1200" u="none" cap="none" strike="noStrike">
                <a:solidFill>
                  <a:srgbClr val="000000"/>
                </a:solidFill>
                <a:latin typeface="Arial"/>
                <a:ea typeface="Arial"/>
                <a:cs typeface="Arial"/>
                <a:sym typeface="Arial"/>
              </a:rPr>
              <a:t>Discovering and linking the 42 cards and creating the collage.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highlight>
                <a:srgbClr val="00ACB3"/>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highlight>
                <a:srgbClr val="00ACB3"/>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highlight>
                <a:srgbClr val="00ACB3"/>
              </a:highlight>
              <a:latin typeface="Roboto"/>
              <a:ea typeface="Roboto"/>
              <a:cs typeface="Roboto"/>
              <a:sym typeface="Roboto"/>
            </a:endParaRPr>
          </a:p>
        </p:txBody>
      </p:sp>
      <p:sp>
        <p:nvSpPr>
          <p:cNvPr id="488" name="Google Shape;488;p82"/>
          <p:cNvSpPr txBox="1"/>
          <p:nvPr/>
        </p:nvSpPr>
        <p:spPr>
          <a:xfrm>
            <a:off x="543713" y="331650"/>
            <a:ext cx="7741800" cy="7395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4000"/>
              <a:buFont typeface="Arial"/>
              <a:buNone/>
            </a:pPr>
            <a:r>
              <a:rPr b="0" i="1" lang="en-GB" sz="4000" u="none" cap="none" strike="noStrike">
                <a:solidFill>
                  <a:srgbClr val="FFFFFF"/>
                </a:solidFill>
                <a:latin typeface="Roboto Black"/>
                <a:ea typeface="Roboto Black"/>
                <a:cs typeface="Roboto Black"/>
                <a:sym typeface="Roboto Black"/>
              </a:rPr>
              <a:t>The Climate Fresk workshop </a:t>
            </a:r>
            <a:endParaRPr b="0" i="1" sz="3500" u="none" cap="none" strike="noStrike">
              <a:solidFill>
                <a:srgbClr val="FFFFFF"/>
              </a:solidFill>
              <a:latin typeface="Roboto Black"/>
              <a:ea typeface="Roboto Black"/>
              <a:cs typeface="Roboto Black"/>
              <a:sym typeface="Roboto Black"/>
            </a:endParaRPr>
          </a:p>
        </p:txBody>
      </p:sp>
      <p:sp>
        <p:nvSpPr>
          <p:cNvPr id="489" name="Google Shape;489;p82"/>
          <p:cNvSpPr txBox="1"/>
          <p:nvPr/>
        </p:nvSpPr>
        <p:spPr>
          <a:xfrm>
            <a:off x="6015984" y="4395553"/>
            <a:ext cx="2320500" cy="3156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lang="en-GB" sz="1600">
                <a:solidFill>
                  <a:srgbClr val="FFFFFF"/>
                </a:solidFill>
                <a:highlight>
                  <a:srgbClr val="00ACB3"/>
                </a:highlight>
                <a:latin typeface="Roboto"/>
                <a:ea typeface="Roboto"/>
                <a:cs typeface="Roboto"/>
                <a:sym typeface="Roboto"/>
              </a:rPr>
              <a:t>Conclude (and plan!)</a:t>
            </a:r>
            <a:r>
              <a:rPr b="1" i="0" lang="en-GB" sz="1400" u="none" cap="none" strike="noStrike">
                <a:solidFill>
                  <a:srgbClr val="FFFFFF"/>
                </a:solidFill>
                <a:highlight>
                  <a:srgbClr val="00ACB3"/>
                </a:highlight>
                <a:latin typeface="Roboto"/>
                <a:ea typeface="Roboto"/>
                <a:cs typeface="Roboto"/>
                <a:sym typeface="Roboto"/>
              </a:rPr>
              <a:t> </a:t>
            </a:r>
            <a:endParaRPr sz="1100"/>
          </a:p>
        </p:txBody>
      </p:sp>
      <p:sp>
        <p:nvSpPr>
          <p:cNvPr id="490" name="Google Shape;490;p82"/>
          <p:cNvSpPr txBox="1"/>
          <p:nvPr/>
        </p:nvSpPr>
        <p:spPr>
          <a:xfrm>
            <a:off x="407194" y="4066545"/>
            <a:ext cx="45972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600">
                <a:solidFill>
                  <a:srgbClr val="FFFFFF"/>
                </a:solidFill>
                <a:highlight>
                  <a:srgbClr val="00ACB3"/>
                </a:highlight>
                <a:latin typeface="Roboto"/>
                <a:ea typeface="Roboto"/>
                <a:cs typeface="Roboto"/>
                <a:sym typeface="Roboto"/>
              </a:rPr>
              <a:t>Intros/ get to know each other</a:t>
            </a:r>
            <a:endParaRPr b="1" sz="1600">
              <a:solidFill>
                <a:srgbClr val="FFFFFF"/>
              </a:solidFill>
              <a:highlight>
                <a:srgbClr val="00ACB3"/>
              </a:highlight>
              <a:latin typeface="Roboto"/>
              <a:ea typeface="Roboto"/>
              <a:cs typeface="Roboto"/>
              <a:sym typeface="Roboto"/>
            </a:endParaRPr>
          </a:p>
        </p:txBody>
      </p:sp>
      <p:cxnSp>
        <p:nvCxnSpPr>
          <p:cNvPr id="491" name="Google Shape;491;p82"/>
          <p:cNvCxnSpPr/>
          <p:nvPr/>
        </p:nvCxnSpPr>
        <p:spPr>
          <a:xfrm rot="10800000">
            <a:off x="1842825" y="3724197"/>
            <a:ext cx="0" cy="262500"/>
          </a:xfrm>
          <a:prstGeom prst="straightConnector1">
            <a:avLst/>
          </a:prstGeom>
          <a:noFill/>
          <a:ln cap="flat" cmpd="sng" w="31750">
            <a:solidFill>
              <a:schemeClr val="dk1"/>
            </a:solidFill>
            <a:prstDash val="solid"/>
            <a:round/>
            <a:headEnd len="sm" w="sm" type="none"/>
            <a:tailEnd len="med" w="med" type="triangle"/>
          </a:ln>
        </p:spPr>
      </p:cxnSp>
      <p:cxnSp>
        <p:nvCxnSpPr>
          <p:cNvPr id="492" name="Google Shape;492;p82"/>
          <p:cNvCxnSpPr/>
          <p:nvPr/>
        </p:nvCxnSpPr>
        <p:spPr>
          <a:xfrm>
            <a:off x="7388221" y="4060112"/>
            <a:ext cx="0" cy="198300"/>
          </a:xfrm>
          <a:prstGeom prst="straightConnector1">
            <a:avLst/>
          </a:prstGeom>
          <a:noFill/>
          <a:ln cap="flat" cmpd="sng" w="31750">
            <a:solidFill>
              <a:schemeClr val="dk1"/>
            </a:solidFill>
            <a:prstDash val="solid"/>
            <a:round/>
            <a:headEnd len="sm" w="sm" type="none"/>
            <a:tailEnd len="med" w="med" type="triangle"/>
          </a:ln>
        </p:spPr>
      </p:cxnSp>
      <p:cxnSp>
        <p:nvCxnSpPr>
          <p:cNvPr id="493" name="Google Shape;493;p82"/>
          <p:cNvCxnSpPr/>
          <p:nvPr/>
        </p:nvCxnSpPr>
        <p:spPr>
          <a:xfrm>
            <a:off x="2986226" y="2013611"/>
            <a:ext cx="489000" cy="0"/>
          </a:xfrm>
          <a:prstGeom prst="straightConnector1">
            <a:avLst/>
          </a:prstGeom>
          <a:noFill/>
          <a:ln cap="flat" cmpd="sng" w="31750">
            <a:solidFill>
              <a:schemeClr val="dk1"/>
            </a:solidFill>
            <a:prstDash val="solid"/>
            <a:round/>
            <a:headEnd len="sm" w="sm" type="none"/>
            <a:tailEnd len="med" w="med" type="triangle"/>
          </a:ln>
        </p:spPr>
      </p:cxnSp>
      <p:cxnSp>
        <p:nvCxnSpPr>
          <p:cNvPr id="494" name="Google Shape;494;p82"/>
          <p:cNvCxnSpPr/>
          <p:nvPr/>
        </p:nvCxnSpPr>
        <p:spPr>
          <a:xfrm>
            <a:off x="5771537" y="2024075"/>
            <a:ext cx="489000" cy="0"/>
          </a:xfrm>
          <a:prstGeom prst="straightConnector1">
            <a:avLst/>
          </a:prstGeom>
          <a:noFill/>
          <a:ln cap="flat" cmpd="sng" w="31750">
            <a:solidFill>
              <a:schemeClr val="dk1"/>
            </a:solidFill>
            <a:prstDash val="solid"/>
            <a:round/>
            <a:headEnd len="sm" w="sm" type="none"/>
            <a:tailEnd len="med" w="med" type="triangle"/>
          </a:ln>
        </p:spPr>
      </p:cxnSp>
      <p:sp>
        <p:nvSpPr>
          <p:cNvPr id="495" name="Google Shape;495;p82"/>
          <p:cNvSpPr txBox="1"/>
          <p:nvPr/>
        </p:nvSpPr>
        <p:spPr>
          <a:xfrm>
            <a:off x="407194" y="4619554"/>
            <a:ext cx="51153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400">
                <a:solidFill>
                  <a:schemeClr val="dk1"/>
                </a:solidFill>
                <a:latin typeface="Arial"/>
                <a:ea typeface="Arial"/>
                <a:cs typeface="Arial"/>
                <a:sym typeface="Arial"/>
              </a:rPr>
              <a:t>A simplified 2h workshop with 21 cards is available for kids/ESOL </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0" name="Shape 500"/>
        <p:cNvGrpSpPr/>
        <p:nvPr/>
      </p:nvGrpSpPr>
      <p:grpSpPr>
        <a:xfrm>
          <a:off x="0" y="0"/>
          <a:ext cx="0" cy="0"/>
          <a:chOff x="0" y="0"/>
          <a:chExt cx="0" cy="0"/>
        </a:xfrm>
      </p:grpSpPr>
      <p:sp>
        <p:nvSpPr>
          <p:cNvPr id="501" name="Google Shape;501;p83"/>
          <p:cNvSpPr/>
          <p:nvPr/>
        </p:nvSpPr>
        <p:spPr>
          <a:xfrm>
            <a:off x="-382350" y="-79312"/>
            <a:ext cx="6445800" cy="1129200"/>
          </a:xfrm>
          <a:prstGeom prst="parallelogram">
            <a:avLst>
              <a:gd fmla="val 25000" name="adj"/>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2" name="Google Shape;502;p83"/>
          <p:cNvSpPr txBox="1"/>
          <p:nvPr/>
        </p:nvSpPr>
        <p:spPr>
          <a:xfrm>
            <a:off x="5745825" y="2310825"/>
            <a:ext cx="3125100" cy="661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rPr b="0" i="0" lang="en-GB" sz="1700" u="none" cap="none" strike="noStrike">
                <a:solidFill>
                  <a:srgbClr val="FFFFFF"/>
                </a:solidFill>
                <a:highlight>
                  <a:srgbClr val="E30613"/>
                </a:highlight>
                <a:latin typeface="Arial"/>
                <a:ea typeface="Arial"/>
                <a:cs typeface="Arial"/>
                <a:sym typeface="Arial"/>
              </a:rPr>
              <a:t>After a course of 3 hours, a participant can be a  facilitator</a:t>
            </a:r>
            <a:endParaRPr b="0" i="0" sz="1700" u="none" cap="none" strike="noStrike">
              <a:solidFill>
                <a:srgbClr val="FFFFFF"/>
              </a:solidFill>
              <a:highlight>
                <a:srgbClr val="E30613"/>
              </a:highlight>
              <a:latin typeface="Arial"/>
              <a:ea typeface="Arial"/>
              <a:cs typeface="Arial"/>
              <a:sym typeface="Arial"/>
            </a:endParaRPr>
          </a:p>
        </p:txBody>
      </p:sp>
      <p:sp>
        <p:nvSpPr>
          <p:cNvPr id="503" name="Google Shape;503;p83"/>
          <p:cNvSpPr txBox="1"/>
          <p:nvPr/>
        </p:nvSpPr>
        <p:spPr>
          <a:xfrm>
            <a:off x="498581" y="2129156"/>
            <a:ext cx="3038100" cy="1166100"/>
          </a:xfrm>
          <a:prstGeom prst="rect">
            <a:avLst/>
          </a:prstGeom>
          <a:noFill/>
          <a:ln>
            <a:noFill/>
          </a:ln>
        </p:spPr>
        <p:txBody>
          <a:bodyPr anchorCtr="0" anchor="t" bIns="68575" lIns="68575" spcFirstLastPara="1" rIns="68575" wrap="square" tIns="68575">
            <a:spAutoFit/>
          </a:bodyPr>
          <a:lstStyle/>
          <a:p>
            <a:pPr indent="-260350" lvl="0" marL="342900" marR="0" rtl="0" algn="l">
              <a:lnSpc>
                <a:spcPct val="115000"/>
              </a:lnSpc>
              <a:spcBef>
                <a:spcPts val="0"/>
              </a:spcBef>
              <a:spcAft>
                <a:spcPts val="0"/>
              </a:spcAft>
              <a:buClr>
                <a:srgbClr val="000000"/>
              </a:buClr>
              <a:buSzPts val="1500"/>
              <a:buFont typeface="Roboto"/>
              <a:buChar char="●"/>
            </a:pPr>
            <a:r>
              <a:rPr b="0" i="0" lang="en-GB" sz="1500" u="none" cap="none" strike="noStrike">
                <a:solidFill>
                  <a:srgbClr val="000000"/>
                </a:solidFill>
                <a:latin typeface="Roboto"/>
                <a:ea typeface="Roboto"/>
                <a:cs typeface="Roboto"/>
                <a:sym typeface="Roboto"/>
              </a:rPr>
              <a:t>Scientifically robust</a:t>
            </a:r>
            <a:endParaRPr b="0" i="0" sz="1500" u="none" cap="none" strike="noStrike">
              <a:solidFill>
                <a:srgbClr val="000000"/>
              </a:solidFill>
              <a:latin typeface="Roboto"/>
              <a:ea typeface="Roboto"/>
              <a:cs typeface="Roboto"/>
              <a:sym typeface="Roboto"/>
            </a:endParaRPr>
          </a:p>
          <a:p>
            <a:pPr indent="-260350" lvl="0" marL="342900" marR="0" rtl="0" algn="l">
              <a:lnSpc>
                <a:spcPct val="115000"/>
              </a:lnSpc>
              <a:spcBef>
                <a:spcPts val="0"/>
              </a:spcBef>
              <a:spcAft>
                <a:spcPts val="0"/>
              </a:spcAft>
              <a:buClr>
                <a:srgbClr val="000000"/>
              </a:buClr>
              <a:buSzPts val="1500"/>
              <a:buFont typeface="Roboto"/>
              <a:buChar char="●"/>
            </a:pPr>
            <a:r>
              <a:rPr b="0" i="0" lang="en-GB" sz="1500" u="none" cap="none" strike="noStrike">
                <a:solidFill>
                  <a:srgbClr val="000000"/>
                </a:solidFill>
                <a:latin typeface="Roboto"/>
                <a:ea typeface="Roboto"/>
                <a:cs typeface="Roboto"/>
                <a:sym typeface="Roboto"/>
              </a:rPr>
              <a:t>Fun</a:t>
            </a:r>
            <a:endParaRPr b="0" i="0" sz="1500" u="none" cap="none" strike="noStrike">
              <a:solidFill>
                <a:srgbClr val="000000"/>
              </a:solidFill>
              <a:latin typeface="Roboto"/>
              <a:ea typeface="Roboto"/>
              <a:cs typeface="Roboto"/>
              <a:sym typeface="Roboto"/>
            </a:endParaRPr>
          </a:p>
          <a:p>
            <a:pPr indent="-260350" lvl="0" marL="342900" marR="0" rtl="0" algn="l">
              <a:lnSpc>
                <a:spcPct val="115000"/>
              </a:lnSpc>
              <a:spcBef>
                <a:spcPts val="0"/>
              </a:spcBef>
              <a:spcAft>
                <a:spcPts val="0"/>
              </a:spcAft>
              <a:buClr>
                <a:srgbClr val="000000"/>
              </a:buClr>
              <a:buSzPts val="1500"/>
              <a:buFont typeface="Roboto"/>
              <a:buChar char="●"/>
            </a:pPr>
            <a:r>
              <a:rPr b="0" i="0" lang="en-GB" sz="1500" u="none" cap="none" strike="noStrike">
                <a:solidFill>
                  <a:srgbClr val="000000"/>
                </a:solidFill>
                <a:latin typeface="Roboto"/>
                <a:ea typeface="Roboto"/>
                <a:cs typeface="Roboto"/>
                <a:sym typeface="Roboto"/>
              </a:rPr>
              <a:t>Easy to implement</a:t>
            </a:r>
            <a:endParaRPr b="0" i="0" sz="1500" u="none" cap="none" strike="noStrike">
              <a:solidFill>
                <a:srgbClr val="000000"/>
              </a:solidFill>
              <a:latin typeface="Roboto"/>
              <a:ea typeface="Roboto"/>
              <a:cs typeface="Roboto"/>
              <a:sym typeface="Roboto"/>
            </a:endParaRPr>
          </a:p>
          <a:p>
            <a:pPr indent="-260350" lvl="0" marL="342900" marR="0" rtl="0" algn="l">
              <a:lnSpc>
                <a:spcPct val="115000"/>
              </a:lnSpc>
              <a:spcBef>
                <a:spcPts val="0"/>
              </a:spcBef>
              <a:spcAft>
                <a:spcPts val="0"/>
              </a:spcAft>
              <a:buClr>
                <a:srgbClr val="000000"/>
              </a:buClr>
              <a:buSzPts val="1500"/>
              <a:buFont typeface="Roboto"/>
              <a:buChar char="●"/>
            </a:pPr>
            <a:r>
              <a:rPr b="0" i="0" lang="en-GB" sz="1500" u="none" cap="none" strike="noStrike">
                <a:solidFill>
                  <a:srgbClr val="000000"/>
                </a:solidFill>
                <a:latin typeface="Roboto"/>
                <a:ea typeface="Roboto"/>
                <a:cs typeface="Roboto"/>
                <a:sym typeface="Roboto"/>
              </a:rPr>
              <a:t>Creative Commons licencing</a:t>
            </a:r>
            <a:endParaRPr b="0" i="0" sz="1700" u="none" cap="none" strike="noStrike">
              <a:solidFill>
                <a:srgbClr val="000000"/>
              </a:solidFill>
              <a:latin typeface="Corbel"/>
              <a:ea typeface="Corbel"/>
              <a:cs typeface="Corbel"/>
              <a:sym typeface="Corbel"/>
            </a:endParaRPr>
          </a:p>
        </p:txBody>
      </p:sp>
      <p:sp>
        <p:nvSpPr>
          <p:cNvPr id="504" name="Google Shape;504;p83"/>
          <p:cNvSpPr txBox="1"/>
          <p:nvPr/>
        </p:nvSpPr>
        <p:spPr>
          <a:xfrm>
            <a:off x="132694" y="103106"/>
            <a:ext cx="5107200" cy="723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3800"/>
              <a:buFont typeface="Arial"/>
              <a:buNone/>
            </a:pPr>
            <a:r>
              <a:rPr b="1" i="0" lang="en-GB" sz="3800" u="none" cap="none" strike="noStrike">
                <a:solidFill>
                  <a:srgbClr val="FFFFFF"/>
                </a:solidFill>
                <a:latin typeface="Arial"/>
                <a:ea typeface="Arial"/>
                <a:cs typeface="Arial"/>
                <a:sym typeface="Arial"/>
              </a:rPr>
              <a:t>Snowball Effect</a:t>
            </a:r>
            <a:endParaRPr b="1" i="0" sz="3800" u="none" cap="none" strike="noStrike">
              <a:solidFill>
                <a:srgbClr val="FFFFFF"/>
              </a:solidFill>
              <a:latin typeface="Arial"/>
              <a:ea typeface="Arial"/>
              <a:cs typeface="Arial"/>
              <a:sym typeface="Arial"/>
            </a:endParaRPr>
          </a:p>
        </p:txBody>
      </p:sp>
      <p:cxnSp>
        <p:nvCxnSpPr>
          <p:cNvPr id="505" name="Google Shape;505;p83"/>
          <p:cNvCxnSpPr>
            <a:stCxn id="506" idx="4"/>
            <a:endCxn id="507" idx="0"/>
          </p:cNvCxnSpPr>
          <p:nvPr/>
        </p:nvCxnSpPr>
        <p:spPr>
          <a:xfrm>
            <a:off x="4725276" y="2527758"/>
            <a:ext cx="290700" cy="633300"/>
          </a:xfrm>
          <a:prstGeom prst="straightConnector1">
            <a:avLst/>
          </a:prstGeom>
          <a:noFill/>
          <a:ln cap="flat" cmpd="sng" w="9525">
            <a:solidFill>
              <a:srgbClr val="44546A"/>
            </a:solidFill>
            <a:prstDash val="solid"/>
            <a:round/>
            <a:headEnd len="sm" w="sm" type="none"/>
            <a:tailEnd len="sm" w="sm" type="none"/>
          </a:ln>
        </p:spPr>
      </p:cxnSp>
      <p:cxnSp>
        <p:nvCxnSpPr>
          <p:cNvPr id="508" name="Google Shape;508;p83"/>
          <p:cNvCxnSpPr>
            <a:stCxn id="506" idx="4"/>
            <a:endCxn id="509" idx="0"/>
          </p:cNvCxnSpPr>
          <p:nvPr/>
        </p:nvCxnSpPr>
        <p:spPr>
          <a:xfrm flipH="1">
            <a:off x="4715676" y="2527758"/>
            <a:ext cx="9600" cy="125700"/>
          </a:xfrm>
          <a:prstGeom prst="straightConnector1">
            <a:avLst/>
          </a:prstGeom>
          <a:noFill/>
          <a:ln cap="flat" cmpd="sng" w="9525">
            <a:solidFill>
              <a:srgbClr val="44546A"/>
            </a:solidFill>
            <a:prstDash val="solid"/>
            <a:round/>
            <a:headEnd len="sm" w="sm" type="none"/>
            <a:tailEnd len="sm" w="sm" type="none"/>
          </a:ln>
        </p:spPr>
      </p:cxnSp>
      <p:cxnSp>
        <p:nvCxnSpPr>
          <p:cNvPr id="510" name="Google Shape;510;p83"/>
          <p:cNvCxnSpPr>
            <a:stCxn id="506" idx="4"/>
            <a:endCxn id="511" idx="0"/>
          </p:cNvCxnSpPr>
          <p:nvPr/>
        </p:nvCxnSpPr>
        <p:spPr>
          <a:xfrm flipH="1">
            <a:off x="4439676" y="2527758"/>
            <a:ext cx="285600" cy="634800"/>
          </a:xfrm>
          <a:prstGeom prst="straightConnector1">
            <a:avLst/>
          </a:prstGeom>
          <a:noFill/>
          <a:ln cap="flat" cmpd="sng" w="9525">
            <a:solidFill>
              <a:srgbClr val="44546A"/>
            </a:solidFill>
            <a:prstDash val="solid"/>
            <a:round/>
            <a:headEnd len="sm" w="sm" type="none"/>
            <a:tailEnd len="sm" w="sm" type="none"/>
          </a:ln>
        </p:spPr>
      </p:cxnSp>
      <p:pic>
        <p:nvPicPr>
          <p:cNvPr id="509" name="Google Shape;509;p83"/>
          <p:cNvPicPr preferRelativeResize="0"/>
          <p:nvPr/>
        </p:nvPicPr>
        <p:blipFill rotWithShape="1">
          <a:blip r:embed="rId3">
            <a:alphaModFix/>
          </a:blip>
          <a:srcRect b="0" l="0" r="0" t="0"/>
          <a:stretch/>
        </p:blipFill>
        <p:spPr>
          <a:xfrm>
            <a:off x="4473019" y="2653537"/>
            <a:ext cx="485100" cy="485100"/>
          </a:xfrm>
          <a:prstGeom prst="ellipse">
            <a:avLst/>
          </a:prstGeom>
          <a:noFill/>
          <a:ln cap="flat" cmpd="sng" w="28575">
            <a:solidFill>
              <a:srgbClr val="00ACB3"/>
            </a:solidFill>
            <a:prstDash val="solid"/>
            <a:round/>
            <a:headEnd len="sm" w="sm" type="none"/>
            <a:tailEnd len="sm" w="sm" type="none"/>
          </a:ln>
        </p:spPr>
      </p:pic>
      <p:pic>
        <p:nvPicPr>
          <p:cNvPr id="511" name="Google Shape;511;p83"/>
          <p:cNvPicPr preferRelativeResize="0"/>
          <p:nvPr/>
        </p:nvPicPr>
        <p:blipFill rotWithShape="1">
          <a:blip r:embed="rId4">
            <a:alphaModFix/>
          </a:blip>
          <a:srcRect b="0" l="0" r="0" t="0"/>
          <a:stretch/>
        </p:blipFill>
        <p:spPr>
          <a:xfrm>
            <a:off x="4197099" y="3162566"/>
            <a:ext cx="485100" cy="485100"/>
          </a:xfrm>
          <a:prstGeom prst="ellipse">
            <a:avLst/>
          </a:prstGeom>
          <a:noFill/>
          <a:ln cap="flat" cmpd="sng" w="28575">
            <a:solidFill>
              <a:srgbClr val="00ACB3"/>
            </a:solidFill>
            <a:prstDash val="solid"/>
            <a:round/>
            <a:headEnd len="sm" w="sm" type="none"/>
            <a:tailEnd len="sm" w="sm" type="none"/>
          </a:ln>
        </p:spPr>
      </p:pic>
      <p:pic>
        <p:nvPicPr>
          <p:cNvPr id="507" name="Google Shape;507;p83"/>
          <p:cNvPicPr preferRelativeResize="0"/>
          <p:nvPr/>
        </p:nvPicPr>
        <p:blipFill rotWithShape="1">
          <a:blip r:embed="rId5">
            <a:alphaModFix/>
          </a:blip>
          <a:srcRect b="0" l="0" r="0" t="0"/>
          <a:stretch/>
        </p:blipFill>
        <p:spPr>
          <a:xfrm>
            <a:off x="4779059" y="3161038"/>
            <a:ext cx="474000" cy="474000"/>
          </a:xfrm>
          <a:prstGeom prst="ellipse">
            <a:avLst/>
          </a:prstGeom>
          <a:noFill/>
          <a:ln cap="flat" cmpd="sng" w="28575">
            <a:solidFill>
              <a:srgbClr val="00ACB3"/>
            </a:solidFill>
            <a:prstDash val="solid"/>
            <a:round/>
            <a:headEnd len="sm" w="sm" type="none"/>
            <a:tailEnd len="sm" w="sm" type="none"/>
          </a:ln>
        </p:spPr>
      </p:pic>
      <p:cxnSp>
        <p:nvCxnSpPr>
          <p:cNvPr id="512" name="Google Shape;512;p83"/>
          <p:cNvCxnSpPr>
            <a:stCxn id="507" idx="0"/>
          </p:cNvCxnSpPr>
          <p:nvPr/>
        </p:nvCxnSpPr>
        <p:spPr>
          <a:xfrm>
            <a:off x="5016059" y="3161039"/>
            <a:ext cx="0" cy="0"/>
          </a:xfrm>
          <a:prstGeom prst="straightConnector1">
            <a:avLst/>
          </a:prstGeom>
          <a:noFill/>
          <a:ln cap="flat" cmpd="sng" w="19050">
            <a:solidFill>
              <a:srgbClr val="595959"/>
            </a:solidFill>
            <a:prstDash val="solid"/>
            <a:round/>
            <a:headEnd len="sm" w="sm" type="none"/>
            <a:tailEnd len="sm" w="sm" type="none"/>
          </a:ln>
        </p:spPr>
      </p:cxnSp>
      <p:pic>
        <p:nvPicPr>
          <p:cNvPr id="513" name="Google Shape;513;p83"/>
          <p:cNvPicPr preferRelativeResize="0"/>
          <p:nvPr/>
        </p:nvPicPr>
        <p:blipFill rotWithShape="1">
          <a:blip r:embed="rId6">
            <a:alphaModFix/>
          </a:blip>
          <a:srcRect b="0" l="0" r="0" t="0"/>
          <a:stretch/>
        </p:blipFill>
        <p:spPr>
          <a:xfrm>
            <a:off x="3900552" y="3963780"/>
            <a:ext cx="266100" cy="266100"/>
          </a:xfrm>
          <a:prstGeom prst="ellipse">
            <a:avLst/>
          </a:prstGeom>
          <a:noFill/>
          <a:ln cap="flat" cmpd="sng" w="19050">
            <a:solidFill>
              <a:srgbClr val="00ACB3"/>
            </a:solidFill>
            <a:prstDash val="solid"/>
            <a:round/>
            <a:headEnd len="sm" w="sm" type="none"/>
            <a:tailEnd len="sm" w="sm" type="none"/>
          </a:ln>
        </p:spPr>
      </p:pic>
      <p:pic>
        <p:nvPicPr>
          <p:cNvPr id="514" name="Google Shape;514;p83"/>
          <p:cNvPicPr preferRelativeResize="0"/>
          <p:nvPr/>
        </p:nvPicPr>
        <p:blipFill rotWithShape="1">
          <a:blip r:embed="rId7">
            <a:alphaModFix/>
          </a:blip>
          <a:srcRect b="0" l="0" r="0" t="0"/>
          <a:stretch/>
        </p:blipFill>
        <p:spPr>
          <a:xfrm>
            <a:off x="5264727" y="3963797"/>
            <a:ext cx="266100" cy="266100"/>
          </a:xfrm>
          <a:prstGeom prst="ellipse">
            <a:avLst/>
          </a:prstGeom>
          <a:noFill/>
          <a:ln cap="flat" cmpd="sng" w="19050">
            <a:solidFill>
              <a:srgbClr val="00ACB3"/>
            </a:solidFill>
            <a:prstDash val="solid"/>
            <a:round/>
            <a:headEnd len="sm" w="sm" type="none"/>
            <a:tailEnd len="sm" w="sm" type="none"/>
          </a:ln>
        </p:spPr>
      </p:pic>
      <p:pic>
        <p:nvPicPr>
          <p:cNvPr id="515" name="Google Shape;515;p83"/>
          <p:cNvPicPr preferRelativeResize="0"/>
          <p:nvPr/>
        </p:nvPicPr>
        <p:blipFill rotWithShape="1">
          <a:blip r:embed="rId8">
            <a:alphaModFix/>
          </a:blip>
          <a:srcRect b="0" l="0" r="0" t="0"/>
          <a:stretch/>
        </p:blipFill>
        <p:spPr>
          <a:xfrm>
            <a:off x="4682797" y="4238700"/>
            <a:ext cx="266100" cy="266100"/>
          </a:xfrm>
          <a:prstGeom prst="ellipse">
            <a:avLst/>
          </a:prstGeom>
          <a:noFill/>
          <a:ln cap="flat" cmpd="sng" w="19050">
            <a:solidFill>
              <a:srgbClr val="00ACB3"/>
            </a:solidFill>
            <a:prstDash val="solid"/>
            <a:round/>
            <a:headEnd len="sm" w="sm" type="none"/>
            <a:tailEnd len="sm" w="sm" type="none"/>
          </a:ln>
        </p:spPr>
      </p:pic>
      <p:pic>
        <p:nvPicPr>
          <p:cNvPr id="516" name="Google Shape;516;p83"/>
          <p:cNvPicPr preferRelativeResize="0"/>
          <p:nvPr/>
        </p:nvPicPr>
        <p:blipFill rotWithShape="1">
          <a:blip r:embed="rId7">
            <a:alphaModFix/>
          </a:blip>
          <a:srcRect b="0" l="0" r="0" t="0"/>
          <a:stretch/>
        </p:blipFill>
        <p:spPr>
          <a:xfrm>
            <a:off x="4397369" y="4238712"/>
            <a:ext cx="266100" cy="266100"/>
          </a:xfrm>
          <a:prstGeom prst="ellipse">
            <a:avLst/>
          </a:prstGeom>
          <a:noFill/>
          <a:ln cap="flat" cmpd="sng" w="19050">
            <a:solidFill>
              <a:srgbClr val="00ACB3"/>
            </a:solidFill>
            <a:prstDash val="solid"/>
            <a:round/>
            <a:headEnd len="sm" w="sm" type="none"/>
            <a:tailEnd len="sm" w="sm" type="none"/>
          </a:ln>
        </p:spPr>
      </p:pic>
      <p:pic>
        <p:nvPicPr>
          <p:cNvPr id="517" name="Google Shape;517;p83"/>
          <p:cNvPicPr preferRelativeResize="0"/>
          <p:nvPr/>
        </p:nvPicPr>
        <p:blipFill rotWithShape="1">
          <a:blip r:embed="rId6">
            <a:alphaModFix/>
          </a:blip>
          <a:srcRect b="0" l="0" r="0" t="0"/>
          <a:stretch/>
        </p:blipFill>
        <p:spPr>
          <a:xfrm>
            <a:off x="4973765" y="4116849"/>
            <a:ext cx="266100" cy="266100"/>
          </a:xfrm>
          <a:prstGeom prst="ellipse">
            <a:avLst/>
          </a:prstGeom>
          <a:noFill/>
          <a:ln cap="flat" cmpd="sng" w="19050">
            <a:solidFill>
              <a:srgbClr val="00ACB3"/>
            </a:solidFill>
            <a:prstDash val="solid"/>
            <a:round/>
            <a:headEnd len="sm" w="sm" type="none"/>
            <a:tailEnd len="sm" w="sm" type="none"/>
          </a:ln>
        </p:spPr>
      </p:pic>
      <p:pic>
        <p:nvPicPr>
          <p:cNvPr id="518" name="Google Shape;518;p83"/>
          <p:cNvPicPr preferRelativeResize="0"/>
          <p:nvPr/>
        </p:nvPicPr>
        <p:blipFill rotWithShape="1">
          <a:blip r:embed="rId8">
            <a:alphaModFix/>
          </a:blip>
          <a:srcRect b="0" l="0" r="0" t="0"/>
          <a:stretch/>
        </p:blipFill>
        <p:spPr>
          <a:xfrm>
            <a:off x="4166453" y="4116854"/>
            <a:ext cx="266100" cy="266100"/>
          </a:xfrm>
          <a:prstGeom prst="ellipse">
            <a:avLst/>
          </a:prstGeom>
          <a:noFill/>
          <a:ln cap="flat" cmpd="sng" w="19050">
            <a:solidFill>
              <a:srgbClr val="00ACB3"/>
            </a:solidFill>
            <a:prstDash val="solid"/>
            <a:round/>
            <a:headEnd len="sm" w="sm" type="none"/>
            <a:tailEnd len="sm" w="sm" type="none"/>
          </a:ln>
        </p:spPr>
      </p:pic>
      <p:grpSp>
        <p:nvGrpSpPr>
          <p:cNvPr id="519" name="Google Shape;519;p83"/>
          <p:cNvGrpSpPr/>
          <p:nvPr/>
        </p:nvGrpSpPr>
        <p:grpSpPr>
          <a:xfrm>
            <a:off x="4176541" y="1479855"/>
            <a:ext cx="1097469" cy="1047903"/>
            <a:chOff x="2637375" y="4302900"/>
            <a:chExt cx="1129200" cy="1078200"/>
          </a:xfrm>
        </p:grpSpPr>
        <p:pic>
          <p:nvPicPr>
            <p:cNvPr id="520" name="Google Shape;520;p83"/>
            <p:cNvPicPr preferRelativeResize="0"/>
            <p:nvPr/>
          </p:nvPicPr>
          <p:blipFill rotWithShape="1">
            <a:blip r:embed="rId9">
              <a:alphaModFix/>
            </a:blip>
            <a:srcRect b="0" l="0" r="0" t="0"/>
            <a:stretch/>
          </p:blipFill>
          <p:spPr>
            <a:xfrm>
              <a:off x="2769250" y="4460250"/>
              <a:ext cx="813050" cy="813050"/>
            </a:xfrm>
            <a:prstGeom prst="rect">
              <a:avLst/>
            </a:prstGeom>
            <a:noFill/>
            <a:ln>
              <a:noFill/>
            </a:ln>
          </p:spPr>
        </p:pic>
        <p:sp>
          <p:nvSpPr>
            <p:cNvPr id="506" name="Google Shape;506;p83"/>
            <p:cNvSpPr/>
            <p:nvPr/>
          </p:nvSpPr>
          <p:spPr>
            <a:xfrm>
              <a:off x="2637375" y="4302900"/>
              <a:ext cx="1129200" cy="1078200"/>
            </a:xfrm>
            <a:prstGeom prst="ellipse">
              <a:avLst/>
            </a:prstGeom>
            <a:noFill/>
            <a:ln cap="flat" cmpd="sng" w="28575">
              <a:solidFill>
                <a:srgbClr val="00ACB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cxnSp>
        <p:nvCxnSpPr>
          <p:cNvPr id="521" name="Google Shape;521;p83"/>
          <p:cNvCxnSpPr/>
          <p:nvPr/>
        </p:nvCxnSpPr>
        <p:spPr>
          <a:xfrm flipH="1">
            <a:off x="4127590" y="3605178"/>
            <a:ext cx="588000" cy="339300"/>
          </a:xfrm>
          <a:prstGeom prst="straightConnector1">
            <a:avLst/>
          </a:prstGeom>
          <a:noFill/>
          <a:ln cap="flat" cmpd="sng" w="9525">
            <a:solidFill>
              <a:srgbClr val="00ACB3"/>
            </a:solidFill>
            <a:prstDash val="solid"/>
            <a:round/>
            <a:headEnd len="sm" w="sm" type="none"/>
            <a:tailEnd len="sm" w="sm" type="none"/>
          </a:ln>
        </p:spPr>
      </p:cxnSp>
      <p:cxnSp>
        <p:nvCxnSpPr>
          <p:cNvPr id="522" name="Google Shape;522;p83"/>
          <p:cNvCxnSpPr/>
          <p:nvPr/>
        </p:nvCxnSpPr>
        <p:spPr>
          <a:xfrm flipH="1">
            <a:off x="4393390" y="3605178"/>
            <a:ext cx="322200" cy="530400"/>
          </a:xfrm>
          <a:prstGeom prst="straightConnector1">
            <a:avLst/>
          </a:prstGeom>
          <a:noFill/>
          <a:ln cap="flat" cmpd="sng" w="9525">
            <a:solidFill>
              <a:srgbClr val="00ACB3"/>
            </a:solidFill>
            <a:prstDash val="solid"/>
            <a:round/>
            <a:headEnd len="sm" w="sm" type="none"/>
            <a:tailEnd len="sm" w="sm" type="none"/>
          </a:ln>
        </p:spPr>
      </p:cxnSp>
      <p:cxnSp>
        <p:nvCxnSpPr>
          <p:cNvPr id="523" name="Google Shape;523;p83"/>
          <p:cNvCxnSpPr/>
          <p:nvPr/>
        </p:nvCxnSpPr>
        <p:spPr>
          <a:xfrm flipH="1">
            <a:off x="4530490" y="3605178"/>
            <a:ext cx="185100" cy="633600"/>
          </a:xfrm>
          <a:prstGeom prst="straightConnector1">
            <a:avLst/>
          </a:prstGeom>
          <a:noFill/>
          <a:ln cap="flat" cmpd="sng" w="9525">
            <a:solidFill>
              <a:srgbClr val="00ACB3"/>
            </a:solidFill>
            <a:prstDash val="solid"/>
            <a:round/>
            <a:headEnd len="sm" w="sm" type="none"/>
            <a:tailEnd len="sm" w="sm" type="none"/>
          </a:ln>
        </p:spPr>
      </p:cxnSp>
      <p:cxnSp>
        <p:nvCxnSpPr>
          <p:cNvPr id="524" name="Google Shape;524;p83"/>
          <p:cNvCxnSpPr/>
          <p:nvPr/>
        </p:nvCxnSpPr>
        <p:spPr>
          <a:xfrm>
            <a:off x="4715590" y="3605178"/>
            <a:ext cx="100500" cy="633600"/>
          </a:xfrm>
          <a:prstGeom prst="straightConnector1">
            <a:avLst/>
          </a:prstGeom>
          <a:noFill/>
          <a:ln cap="flat" cmpd="sng" w="9525">
            <a:solidFill>
              <a:srgbClr val="00ACB3"/>
            </a:solidFill>
            <a:prstDash val="solid"/>
            <a:round/>
            <a:headEnd len="sm" w="sm" type="none"/>
            <a:tailEnd len="sm" w="sm" type="none"/>
          </a:ln>
        </p:spPr>
      </p:cxnSp>
      <p:cxnSp>
        <p:nvCxnSpPr>
          <p:cNvPr id="525" name="Google Shape;525;p83"/>
          <p:cNvCxnSpPr/>
          <p:nvPr/>
        </p:nvCxnSpPr>
        <p:spPr>
          <a:xfrm>
            <a:off x="4715590" y="3605178"/>
            <a:ext cx="297000" cy="530400"/>
          </a:xfrm>
          <a:prstGeom prst="straightConnector1">
            <a:avLst/>
          </a:prstGeom>
          <a:noFill/>
          <a:ln cap="flat" cmpd="sng" w="9525">
            <a:solidFill>
              <a:srgbClr val="00ACB3"/>
            </a:solidFill>
            <a:prstDash val="solid"/>
            <a:round/>
            <a:headEnd len="sm" w="sm" type="none"/>
            <a:tailEnd len="sm" w="sm" type="none"/>
          </a:ln>
        </p:spPr>
      </p:cxnSp>
      <p:cxnSp>
        <p:nvCxnSpPr>
          <p:cNvPr id="526" name="Google Shape;526;p83"/>
          <p:cNvCxnSpPr/>
          <p:nvPr/>
        </p:nvCxnSpPr>
        <p:spPr>
          <a:xfrm>
            <a:off x="4715590" y="3605178"/>
            <a:ext cx="588300" cy="339300"/>
          </a:xfrm>
          <a:prstGeom prst="straightConnector1">
            <a:avLst/>
          </a:prstGeom>
          <a:noFill/>
          <a:ln cap="flat" cmpd="sng" w="9525">
            <a:solidFill>
              <a:srgbClr val="00ACB3"/>
            </a:solidFill>
            <a:prstDash val="solid"/>
            <a:round/>
            <a:headEnd len="sm" w="sm" type="none"/>
            <a:tailEnd len="sm" w="sm" type="none"/>
          </a:ln>
        </p:spPr>
      </p:cxnSp>
      <p:cxnSp>
        <p:nvCxnSpPr>
          <p:cNvPr id="527" name="Google Shape;527;p83"/>
          <p:cNvCxnSpPr/>
          <p:nvPr/>
        </p:nvCxnSpPr>
        <p:spPr>
          <a:xfrm flipH="1" rot="-5400000">
            <a:off x="5496594" y="4155840"/>
            <a:ext cx="219900" cy="101700"/>
          </a:xfrm>
          <a:prstGeom prst="straightConnector1">
            <a:avLst/>
          </a:prstGeom>
          <a:noFill/>
          <a:ln cap="flat" cmpd="sng" w="9525">
            <a:solidFill>
              <a:srgbClr val="00ACB3"/>
            </a:solidFill>
            <a:prstDash val="solid"/>
            <a:round/>
            <a:headEnd len="sm" w="sm" type="none"/>
            <a:tailEnd len="sm" w="sm" type="none"/>
          </a:ln>
        </p:spPr>
      </p:cxnSp>
      <p:cxnSp>
        <p:nvCxnSpPr>
          <p:cNvPr id="528" name="Google Shape;528;p83"/>
          <p:cNvCxnSpPr/>
          <p:nvPr/>
        </p:nvCxnSpPr>
        <p:spPr>
          <a:xfrm flipH="1" rot="-5400000">
            <a:off x="5575044" y="4077390"/>
            <a:ext cx="120300" cy="159000"/>
          </a:xfrm>
          <a:prstGeom prst="straightConnector1">
            <a:avLst/>
          </a:prstGeom>
          <a:noFill/>
          <a:ln cap="flat" cmpd="sng" w="9525">
            <a:solidFill>
              <a:srgbClr val="00ACB3"/>
            </a:solidFill>
            <a:prstDash val="solid"/>
            <a:round/>
            <a:headEnd len="sm" w="sm" type="none"/>
            <a:tailEnd len="sm" w="sm" type="none"/>
          </a:ln>
        </p:spPr>
      </p:cxnSp>
      <p:cxnSp>
        <p:nvCxnSpPr>
          <p:cNvPr id="529" name="Google Shape;529;p83"/>
          <p:cNvCxnSpPr/>
          <p:nvPr/>
        </p:nvCxnSpPr>
        <p:spPr>
          <a:xfrm flipH="1" rot="-5400000">
            <a:off x="5616144" y="4036290"/>
            <a:ext cx="69300" cy="190200"/>
          </a:xfrm>
          <a:prstGeom prst="straightConnector1">
            <a:avLst/>
          </a:prstGeom>
          <a:noFill/>
          <a:ln cap="flat" cmpd="sng" w="9525">
            <a:solidFill>
              <a:srgbClr val="00ACB3"/>
            </a:solidFill>
            <a:prstDash val="solid"/>
            <a:round/>
            <a:headEnd len="sm" w="sm" type="none"/>
            <a:tailEnd len="sm" w="sm" type="none"/>
          </a:ln>
        </p:spPr>
      </p:cxnSp>
      <p:cxnSp>
        <p:nvCxnSpPr>
          <p:cNvPr id="530" name="Google Shape;530;p83"/>
          <p:cNvCxnSpPr/>
          <p:nvPr/>
        </p:nvCxnSpPr>
        <p:spPr>
          <a:xfrm rot="-5400000">
            <a:off x="5632044" y="3982890"/>
            <a:ext cx="37500" cy="190200"/>
          </a:xfrm>
          <a:prstGeom prst="straightConnector1">
            <a:avLst/>
          </a:prstGeom>
          <a:noFill/>
          <a:ln cap="flat" cmpd="sng" w="9525">
            <a:solidFill>
              <a:srgbClr val="00ACB3"/>
            </a:solidFill>
            <a:prstDash val="solid"/>
            <a:round/>
            <a:headEnd len="sm" w="sm" type="none"/>
            <a:tailEnd len="sm" w="sm" type="none"/>
          </a:ln>
        </p:spPr>
      </p:cxnSp>
      <p:cxnSp>
        <p:nvCxnSpPr>
          <p:cNvPr id="531" name="Google Shape;531;p83"/>
          <p:cNvCxnSpPr/>
          <p:nvPr/>
        </p:nvCxnSpPr>
        <p:spPr>
          <a:xfrm rot="-5400000">
            <a:off x="5579694" y="3961740"/>
            <a:ext cx="111000" cy="159000"/>
          </a:xfrm>
          <a:prstGeom prst="straightConnector1">
            <a:avLst/>
          </a:prstGeom>
          <a:noFill/>
          <a:ln cap="flat" cmpd="sng" w="9525">
            <a:solidFill>
              <a:srgbClr val="00ACB3"/>
            </a:solidFill>
            <a:prstDash val="solid"/>
            <a:round/>
            <a:headEnd len="sm" w="sm" type="none"/>
            <a:tailEnd len="sm" w="sm" type="none"/>
          </a:ln>
        </p:spPr>
      </p:cxnSp>
      <p:cxnSp>
        <p:nvCxnSpPr>
          <p:cNvPr id="532" name="Google Shape;532;p83"/>
          <p:cNvCxnSpPr/>
          <p:nvPr/>
        </p:nvCxnSpPr>
        <p:spPr>
          <a:xfrm rot="-5400000">
            <a:off x="5496594" y="3935940"/>
            <a:ext cx="219900" cy="101700"/>
          </a:xfrm>
          <a:prstGeom prst="straightConnector1">
            <a:avLst/>
          </a:prstGeom>
          <a:noFill/>
          <a:ln cap="flat" cmpd="sng" w="9525">
            <a:solidFill>
              <a:srgbClr val="00ACB3"/>
            </a:solidFill>
            <a:prstDash val="solid"/>
            <a:round/>
            <a:headEnd len="sm" w="sm" type="none"/>
            <a:tailEnd len="sm" w="sm" type="none"/>
          </a:ln>
        </p:spPr>
      </p:cxnSp>
      <p:cxnSp>
        <p:nvCxnSpPr>
          <p:cNvPr id="533" name="Google Shape;533;p83"/>
          <p:cNvCxnSpPr/>
          <p:nvPr/>
        </p:nvCxnSpPr>
        <p:spPr>
          <a:xfrm flipH="1" rot="-2700000">
            <a:off x="5064612" y="4435336"/>
            <a:ext cx="219769" cy="101823"/>
          </a:xfrm>
          <a:prstGeom prst="straightConnector1">
            <a:avLst/>
          </a:prstGeom>
          <a:noFill/>
          <a:ln cap="flat" cmpd="sng" w="9525">
            <a:solidFill>
              <a:srgbClr val="00ACB3"/>
            </a:solidFill>
            <a:prstDash val="solid"/>
            <a:round/>
            <a:headEnd len="sm" w="sm" type="none"/>
            <a:tailEnd len="sm" w="sm" type="none"/>
          </a:ln>
        </p:spPr>
      </p:cxnSp>
      <p:cxnSp>
        <p:nvCxnSpPr>
          <p:cNvPr id="534" name="Google Shape;534;p83"/>
          <p:cNvCxnSpPr/>
          <p:nvPr/>
        </p:nvCxnSpPr>
        <p:spPr>
          <a:xfrm flipH="1" rot="-2706063">
            <a:off x="5169708" y="4391910"/>
            <a:ext cx="120279" cy="158675"/>
          </a:xfrm>
          <a:prstGeom prst="straightConnector1">
            <a:avLst/>
          </a:prstGeom>
          <a:noFill/>
          <a:ln cap="flat" cmpd="sng" w="9525">
            <a:solidFill>
              <a:srgbClr val="00ACB3"/>
            </a:solidFill>
            <a:prstDash val="solid"/>
            <a:round/>
            <a:headEnd len="sm" w="sm" type="none"/>
            <a:tailEnd len="sm" w="sm" type="none"/>
          </a:ln>
        </p:spPr>
      </p:cxnSp>
      <p:cxnSp>
        <p:nvCxnSpPr>
          <p:cNvPr id="535" name="Google Shape;535;p83"/>
          <p:cNvCxnSpPr/>
          <p:nvPr/>
        </p:nvCxnSpPr>
        <p:spPr>
          <a:xfrm flipH="1" rot="-2710513">
            <a:off x="5224264" y="4369313"/>
            <a:ext cx="69367" cy="190070"/>
          </a:xfrm>
          <a:prstGeom prst="straightConnector1">
            <a:avLst/>
          </a:prstGeom>
          <a:noFill/>
          <a:ln cap="flat" cmpd="sng" w="9525">
            <a:solidFill>
              <a:srgbClr val="00ACB3"/>
            </a:solidFill>
            <a:prstDash val="solid"/>
            <a:round/>
            <a:headEnd len="sm" w="sm" type="none"/>
            <a:tailEnd len="sm" w="sm" type="none"/>
          </a:ln>
        </p:spPr>
      </p:cxnSp>
      <p:cxnSp>
        <p:nvCxnSpPr>
          <p:cNvPr id="536" name="Google Shape;536;p83"/>
          <p:cNvCxnSpPr/>
          <p:nvPr/>
        </p:nvCxnSpPr>
        <p:spPr>
          <a:xfrm rot="-2680578">
            <a:off x="5277973" y="4331513"/>
            <a:ext cx="37548" cy="190070"/>
          </a:xfrm>
          <a:prstGeom prst="straightConnector1">
            <a:avLst/>
          </a:prstGeom>
          <a:noFill/>
          <a:ln cap="flat" cmpd="sng" w="9525">
            <a:solidFill>
              <a:srgbClr val="00ACB3"/>
            </a:solidFill>
            <a:prstDash val="solid"/>
            <a:round/>
            <a:headEnd len="sm" w="sm" type="none"/>
            <a:tailEnd len="sm" w="sm" type="none"/>
          </a:ln>
        </p:spPr>
      </p:cxnSp>
      <p:cxnSp>
        <p:nvCxnSpPr>
          <p:cNvPr id="537" name="Google Shape;537;p83"/>
          <p:cNvCxnSpPr/>
          <p:nvPr/>
        </p:nvCxnSpPr>
        <p:spPr>
          <a:xfrm rot="-2700000">
            <a:off x="5256019" y="4310010"/>
            <a:ext cx="111157" cy="158675"/>
          </a:xfrm>
          <a:prstGeom prst="straightConnector1">
            <a:avLst/>
          </a:prstGeom>
          <a:noFill/>
          <a:ln cap="flat" cmpd="sng" w="9525">
            <a:solidFill>
              <a:srgbClr val="00ACB3"/>
            </a:solidFill>
            <a:prstDash val="solid"/>
            <a:round/>
            <a:headEnd len="sm" w="sm" type="none"/>
            <a:tailEnd len="sm" w="sm" type="none"/>
          </a:ln>
        </p:spPr>
      </p:cxnSp>
      <p:cxnSp>
        <p:nvCxnSpPr>
          <p:cNvPr id="538" name="Google Shape;538;p83"/>
          <p:cNvCxnSpPr/>
          <p:nvPr/>
        </p:nvCxnSpPr>
        <p:spPr>
          <a:xfrm rot="-2700000">
            <a:off x="5220012" y="4279936"/>
            <a:ext cx="219769" cy="101823"/>
          </a:xfrm>
          <a:prstGeom prst="straightConnector1">
            <a:avLst/>
          </a:prstGeom>
          <a:noFill/>
          <a:ln cap="flat" cmpd="sng" w="9525">
            <a:solidFill>
              <a:srgbClr val="00ACB3"/>
            </a:solidFill>
            <a:prstDash val="solid"/>
            <a:round/>
            <a:headEnd len="sm" w="sm" type="none"/>
            <a:tailEnd len="sm" w="sm" type="none"/>
          </a:ln>
        </p:spPr>
      </p:cxnSp>
      <p:cxnSp>
        <p:nvCxnSpPr>
          <p:cNvPr id="539" name="Google Shape;539;p83"/>
          <p:cNvCxnSpPr/>
          <p:nvPr/>
        </p:nvCxnSpPr>
        <p:spPr>
          <a:xfrm flipH="1" rot="-1141689">
            <a:off x="4622449" y="4543438"/>
            <a:ext cx="219917" cy="101514"/>
          </a:xfrm>
          <a:prstGeom prst="straightConnector1">
            <a:avLst/>
          </a:prstGeom>
          <a:noFill/>
          <a:ln cap="flat" cmpd="sng" w="9525">
            <a:solidFill>
              <a:srgbClr val="00ACB3"/>
            </a:solidFill>
            <a:prstDash val="solid"/>
            <a:round/>
            <a:headEnd len="sm" w="sm" type="none"/>
            <a:tailEnd len="sm" w="sm" type="none"/>
          </a:ln>
        </p:spPr>
      </p:cxnSp>
      <p:cxnSp>
        <p:nvCxnSpPr>
          <p:cNvPr id="540" name="Google Shape;540;p83"/>
          <p:cNvCxnSpPr/>
          <p:nvPr/>
        </p:nvCxnSpPr>
        <p:spPr>
          <a:xfrm flipH="1" rot="-1144052">
            <a:off x="4729009" y="4525582"/>
            <a:ext cx="120300" cy="159390"/>
          </a:xfrm>
          <a:prstGeom prst="straightConnector1">
            <a:avLst/>
          </a:prstGeom>
          <a:noFill/>
          <a:ln cap="flat" cmpd="sng" w="9525">
            <a:solidFill>
              <a:srgbClr val="00ACB3"/>
            </a:solidFill>
            <a:prstDash val="solid"/>
            <a:round/>
            <a:headEnd len="sm" w="sm" type="none"/>
            <a:tailEnd len="sm" w="sm" type="none"/>
          </a:ln>
        </p:spPr>
      </p:cxnSp>
      <p:cxnSp>
        <p:nvCxnSpPr>
          <p:cNvPr id="541" name="Google Shape;541;p83"/>
          <p:cNvCxnSpPr/>
          <p:nvPr/>
        </p:nvCxnSpPr>
        <p:spPr>
          <a:xfrm flipH="1" rot="-1134275">
            <a:off x="4783409" y="4516361"/>
            <a:ext cx="69446" cy="190314"/>
          </a:xfrm>
          <a:prstGeom prst="straightConnector1">
            <a:avLst/>
          </a:prstGeom>
          <a:noFill/>
          <a:ln cap="flat" cmpd="sng" w="9525">
            <a:solidFill>
              <a:srgbClr val="00ACB3"/>
            </a:solidFill>
            <a:prstDash val="solid"/>
            <a:round/>
            <a:headEnd len="sm" w="sm" type="none"/>
            <a:tailEnd len="sm" w="sm" type="none"/>
          </a:ln>
        </p:spPr>
      </p:cxnSp>
      <p:cxnSp>
        <p:nvCxnSpPr>
          <p:cNvPr id="542" name="Google Shape;542;p83"/>
          <p:cNvCxnSpPr/>
          <p:nvPr/>
        </p:nvCxnSpPr>
        <p:spPr>
          <a:xfrm rot="-1114756">
            <a:off x="4849963" y="4499121"/>
            <a:ext cx="37663" cy="190216"/>
          </a:xfrm>
          <a:prstGeom prst="straightConnector1">
            <a:avLst/>
          </a:prstGeom>
          <a:noFill/>
          <a:ln cap="flat" cmpd="sng" w="9525">
            <a:solidFill>
              <a:srgbClr val="00ACB3"/>
            </a:solidFill>
            <a:prstDash val="solid"/>
            <a:round/>
            <a:headEnd len="sm" w="sm" type="none"/>
            <a:tailEnd len="sm" w="sm" type="none"/>
          </a:ln>
        </p:spPr>
      </p:cxnSp>
      <p:cxnSp>
        <p:nvCxnSpPr>
          <p:cNvPr id="543" name="Google Shape;543;p83"/>
          <p:cNvCxnSpPr/>
          <p:nvPr/>
        </p:nvCxnSpPr>
        <p:spPr>
          <a:xfrm rot="-1144260">
            <a:off x="4842961" y="4487784"/>
            <a:ext cx="111098" cy="159489"/>
          </a:xfrm>
          <a:prstGeom prst="straightConnector1">
            <a:avLst/>
          </a:prstGeom>
          <a:noFill/>
          <a:ln cap="flat" cmpd="sng" w="9525">
            <a:solidFill>
              <a:srgbClr val="00ACB3"/>
            </a:solidFill>
            <a:prstDash val="solid"/>
            <a:round/>
            <a:headEnd len="sm" w="sm" type="none"/>
            <a:tailEnd len="sm" w="sm" type="none"/>
          </a:ln>
        </p:spPr>
      </p:cxnSp>
      <p:cxnSp>
        <p:nvCxnSpPr>
          <p:cNvPr id="544" name="Google Shape;544;p83"/>
          <p:cNvCxnSpPr/>
          <p:nvPr/>
        </p:nvCxnSpPr>
        <p:spPr>
          <a:xfrm rot="-1141689">
            <a:off x="4830349" y="4471738"/>
            <a:ext cx="219917" cy="101514"/>
          </a:xfrm>
          <a:prstGeom prst="straightConnector1">
            <a:avLst/>
          </a:prstGeom>
          <a:noFill/>
          <a:ln cap="flat" cmpd="sng" w="9525">
            <a:solidFill>
              <a:srgbClr val="00ACB3"/>
            </a:solidFill>
            <a:prstDash val="solid"/>
            <a:round/>
            <a:headEnd len="sm" w="sm" type="none"/>
            <a:tailEnd len="sm" w="sm" type="none"/>
          </a:ln>
        </p:spPr>
      </p:cxnSp>
      <p:cxnSp>
        <p:nvCxnSpPr>
          <p:cNvPr id="545" name="Google Shape;545;p83"/>
          <p:cNvCxnSpPr/>
          <p:nvPr/>
        </p:nvCxnSpPr>
        <p:spPr>
          <a:xfrm flipH="1" rot="859266">
            <a:off x="4293089" y="4495976"/>
            <a:ext cx="219522" cy="101866"/>
          </a:xfrm>
          <a:prstGeom prst="straightConnector1">
            <a:avLst/>
          </a:prstGeom>
          <a:noFill/>
          <a:ln cap="flat" cmpd="sng" w="9525">
            <a:solidFill>
              <a:srgbClr val="00ACB3"/>
            </a:solidFill>
            <a:prstDash val="solid"/>
            <a:round/>
            <a:headEnd len="sm" w="sm" type="none"/>
            <a:tailEnd len="sm" w="sm" type="none"/>
          </a:ln>
        </p:spPr>
      </p:cxnSp>
      <p:cxnSp>
        <p:nvCxnSpPr>
          <p:cNvPr id="546" name="Google Shape;546;p83"/>
          <p:cNvCxnSpPr/>
          <p:nvPr/>
        </p:nvCxnSpPr>
        <p:spPr>
          <a:xfrm flipH="1" rot="867146">
            <a:off x="4383891" y="4507253"/>
            <a:ext cx="120204" cy="158913"/>
          </a:xfrm>
          <a:prstGeom prst="straightConnector1">
            <a:avLst/>
          </a:prstGeom>
          <a:noFill/>
          <a:ln cap="flat" cmpd="sng" w="9525">
            <a:solidFill>
              <a:srgbClr val="00ACB3"/>
            </a:solidFill>
            <a:prstDash val="solid"/>
            <a:round/>
            <a:headEnd len="sm" w="sm" type="none"/>
            <a:tailEnd len="sm" w="sm" type="none"/>
          </a:ln>
        </p:spPr>
      </p:cxnSp>
      <p:cxnSp>
        <p:nvCxnSpPr>
          <p:cNvPr id="547" name="Google Shape;547;p83"/>
          <p:cNvCxnSpPr/>
          <p:nvPr/>
        </p:nvCxnSpPr>
        <p:spPr>
          <a:xfrm flipH="1" rot="856604">
            <a:off x="4429996" y="4513199"/>
            <a:ext cx="69342" cy="190052"/>
          </a:xfrm>
          <a:prstGeom prst="straightConnector1">
            <a:avLst/>
          </a:prstGeom>
          <a:noFill/>
          <a:ln cap="flat" cmpd="sng" w="9525">
            <a:solidFill>
              <a:srgbClr val="00ACB3"/>
            </a:solidFill>
            <a:prstDash val="solid"/>
            <a:round/>
            <a:headEnd len="sm" w="sm" type="none"/>
            <a:tailEnd len="sm" w="sm" type="none"/>
          </a:ln>
        </p:spPr>
      </p:cxnSp>
      <p:cxnSp>
        <p:nvCxnSpPr>
          <p:cNvPr id="548" name="Google Shape;548;p83"/>
          <p:cNvCxnSpPr/>
          <p:nvPr/>
        </p:nvCxnSpPr>
        <p:spPr>
          <a:xfrm rot="881839">
            <a:off x="4497532" y="4526518"/>
            <a:ext cx="37838" cy="190000"/>
          </a:xfrm>
          <a:prstGeom prst="straightConnector1">
            <a:avLst/>
          </a:prstGeom>
          <a:noFill/>
          <a:ln cap="flat" cmpd="sng" w="9525">
            <a:solidFill>
              <a:srgbClr val="00ACB3"/>
            </a:solidFill>
            <a:prstDash val="solid"/>
            <a:round/>
            <a:headEnd len="sm" w="sm" type="none"/>
            <a:tailEnd len="sm" w="sm" type="none"/>
          </a:ln>
        </p:spPr>
      </p:cxnSp>
      <p:cxnSp>
        <p:nvCxnSpPr>
          <p:cNvPr id="549" name="Google Shape;549;p83"/>
          <p:cNvCxnSpPr/>
          <p:nvPr/>
        </p:nvCxnSpPr>
        <p:spPr>
          <a:xfrm rot="862423">
            <a:off x="4500462" y="4536055"/>
            <a:ext cx="111180" cy="158913"/>
          </a:xfrm>
          <a:prstGeom prst="straightConnector1">
            <a:avLst/>
          </a:prstGeom>
          <a:noFill/>
          <a:ln cap="flat" cmpd="sng" w="9525">
            <a:solidFill>
              <a:srgbClr val="00ACB3"/>
            </a:solidFill>
            <a:prstDash val="solid"/>
            <a:round/>
            <a:headEnd len="sm" w="sm" type="none"/>
            <a:tailEnd len="sm" w="sm" type="none"/>
          </a:ln>
        </p:spPr>
      </p:cxnSp>
      <p:cxnSp>
        <p:nvCxnSpPr>
          <p:cNvPr id="550" name="Google Shape;550;p83"/>
          <p:cNvCxnSpPr/>
          <p:nvPr/>
        </p:nvCxnSpPr>
        <p:spPr>
          <a:xfrm rot="862651">
            <a:off x="4505756" y="4550426"/>
            <a:ext cx="219887" cy="101866"/>
          </a:xfrm>
          <a:prstGeom prst="straightConnector1">
            <a:avLst/>
          </a:prstGeom>
          <a:noFill/>
          <a:ln cap="flat" cmpd="sng" w="9525">
            <a:solidFill>
              <a:srgbClr val="00ACB3"/>
            </a:solidFill>
            <a:prstDash val="solid"/>
            <a:round/>
            <a:headEnd len="sm" w="sm" type="none"/>
            <a:tailEnd len="sm" w="sm" type="none"/>
          </a:ln>
        </p:spPr>
      </p:cxnSp>
      <p:cxnSp>
        <p:nvCxnSpPr>
          <p:cNvPr id="551" name="Google Shape;551;p83"/>
          <p:cNvCxnSpPr/>
          <p:nvPr/>
        </p:nvCxnSpPr>
        <p:spPr>
          <a:xfrm rot="2499555">
            <a:off x="4182354" y="4452850"/>
            <a:ext cx="222055" cy="103068"/>
          </a:xfrm>
          <a:prstGeom prst="straightConnector1">
            <a:avLst/>
          </a:prstGeom>
          <a:noFill/>
          <a:ln cap="flat" cmpd="sng" w="9525">
            <a:solidFill>
              <a:srgbClr val="00ACB3"/>
            </a:solidFill>
            <a:prstDash val="solid"/>
            <a:round/>
            <a:headEnd len="sm" w="sm" type="none"/>
            <a:tailEnd len="sm" w="sm" type="none"/>
          </a:ln>
        </p:spPr>
      </p:cxnSp>
      <p:cxnSp>
        <p:nvCxnSpPr>
          <p:cNvPr id="552" name="Google Shape;552;p83"/>
          <p:cNvCxnSpPr/>
          <p:nvPr/>
        </p:nvCxnSpPr>
        <p:spPr>
          <a:xfrm rot="2495899">
            <a:off x="4175597" y="4411784"/>
            <a:ext cx="121554" cy="160668"/>
          </a:xfrm>
          <a:prstGeom prst="straightConnector1">
            <a:avLst/>
          </a:prstGeom>
          <a:noFill/>
          <a:ln cap="flat" cmpd="sng" w="9525">
            <a:solidFill>
              <a:srgbClr val="00ACB3"/>
            </a:solidFill>
            <a:prstDash val="solid"/>
            <a:round/>
            <a:headEnd len="sm" w="sm" type="none"/>
            <a:tailEnd len="sm" w="sm" type="none"/>
          </a:ln>
        </p:spPr>
      </p:cxnSp>
      <p:cxnSp>
        <p:nvCxnSpPr>
          <p:cNvPr id="553" name="Google Shape;553;p83"/>
          <p:cNvCxnSpPr/>
          <p:nvPr/>
        </p:nvCxnSpPr>
        <p:spPr>
          <a:xfrm rot="2491906">
            <a:off x="4171256" y="4390349"/>
            <a:ext cx="70132" cy="192135"/>
          </a:xfrm>
          <a:prstGeom prst="straightConnector1">
            <a:avLst/>
          </a:prstGeom>
          <a:noFill/>
          <a:ln cap="flat" cmpd="sng" w="9525">
            <a:solidFill>
              <a:srgbClr val="00ACB3"/>
            </a:solidFill>
            <a:prstDash val="solid"/>
            <a:round/>
            <a:headEnd len="sm" w="sm" type="none"/>
            <a:tailEnd len="sm" w="sm" type="none"/>
          </a:ln>
        </p:spPr>
      </p:cxnSp>
      <p:cxnSp>
        <p:nvCxnSpPr>
          <p:cNvPr id="554" name="Google Shape;554;p83"/>
          <p:cNvCxnSpPr/>
          <p:nvPr/>
        </p:nvCxnSpPr>
        <p:spPr>
          <a:xfrm flipH="1" rot="2486629">
            <a:off x="4147025" y="4354566"/>
            <a:ext cx="37620" cy="192360"/>
          </a:xfrm>
          <a:prstGeom prst="straightConnector1">
            <a:avLst/>
          </a:prstGeom>
          <a:noFill/>
          <a:ln cap="flat" cmpd="sng" w="9525">
            <a:solidFill>
              <a:srgbClr val="00ACB3"/>
            </a:solidFill>
            <a:prstDash val="solid"/>
            <a:round/>
            <a:headEnd len="sm" w="sm" type="none"/>
            <a:tailEnd len="sm" w="sm" type="none"/>
          </a:ln>
        </p:spPr>
      </p:cxnSp>
      <p:cxnSp>
        <p:nvCxnSpPr>
          <p:cNvPr id="555" name="Google Shape;555;p83"/>
          <p:cNvCxnSpPr/>
          <p:nvPr/>
        </p:nvCxnSpPr>
        <p:spPr>
          <a:xfrm flipH="1" rot="2491117">
            <a:off x="4093079" y="4334293"/>
            <a:ext cx="111788" cy="160668"/>
          </a:xfrm>
          <a:prstGeom prst="straightConnector1">
            <a:avLst/>
          </a:prstGeom>
          <a:noFill/>
          <a:ln cap="flat" cmpd="sng" w="9525">
            <a:solidFill>
              <a:srgbClr val="00ACB3"/>
            </a:solidFill>
            <a:prstDash val="solid"/>
            <a:round/>
            <a:headEnd len="sm" w="sm" type="none"/>
            <a:tailEnd len="sm" w="sm" type="none"/>
          </a:ln>
        </p:spPr>
      </p:cxnSp>
      <p:cxnSp>
        <p:nvCxnSpPr>
          <p:cNvPr id="556" name="Google Shape;556;p83"/>
          <p:cNvCxnSpPr/>
          <p:nvPr/>
        </p:nvCxnSpPr>
        <p:spPr>
          <a:xfrm flipH="1" rot="2499555">
            <a:off x="4016454" y="4305250"/>
            <a:ext cx="222055" cy="103068"/>
          </a:xfrm>
          <a:prstGeom prst="straightConnector1">
            <a:avLst/>
          </a:prstGeom>
          <a:noFill/>
          <a:ln cap="flat" cmpd="sng" w="9525">
            <a:solidFill>
              <a:srgbClr val="00ACB3"/>
            </a:solidFill>
            <a:prstDash val="solid"/>
            <a:round/>
            <a:headEnd len="sm" w="sm" type="none"/>
            <a:tailEnd len="sm" w="sm" type="none"/>
          </a:ln>
        </p:spPr>
      </p:cxnSp>
      <p:cxnSp>
        <p:nvCxnSpPr>
          <p:cNvPr id="557" name="Google Shape;557;p83"/>
          <p:cNvCxnSpPr/>
          <p:nvPr/>
        </p:nvCxnSpPr>
        <p:spPr>
          <a:xfrm rot="5400000">
            <a:off x="3719551" y="4134183"/>
            <a:ext cx="219900" cy="107400"/>
          </a:xfrm>
          <a:prstGeom prst="straightConnector1">
            <a:avLst/>
          </a:prstGeom>
          <a:noFill/>
          <a:ln cap="flat" cmpd="sng" w="9525">
            <a:solidFill>
              <a:srgbClr val="00ACB3"/>
            </a:solidFill>
            <a:prstDash val="solid"/>
            <a:round/>
            <a:headEnd len="sm" w="sm" type="none"/>
            <a:tailEnd len="sm" w="sm" type="none"/>
          </a:ln>
        </p:spPr>
      </p:cxnSp>
      <p:cxnSp>
        <p:nvCxnSpPr>
          <p:cNvPr id="558" name="Google Shape;558;p83"/>
          <p:cNvCxnSpPr/>
          <p:nvPr/>
        </p:nvCxnSpPr>
        <p:spPr>
          <a:xfrm rot="5400000">
            <a:off x="3739651" y="4054683"/>
            <a:ext cx="120300" cy="166800"/>
          </a:xfrm>
          <a:prstGeom prst="straightConnector1">
            <a:avLst/>
          </a:prstGeom>
          <a:noFill/>
          <a:ln cap="flat" cmpd="sng" w="9525">
            <a:solidFill>
              <a:srgbClr val="00ACB3"/>
            </a:solidFill>
            <a:prstDash val="solid"/>
            <a:round/>
            <a:headEnd len="sm" w="sm" type="none"/>
            <a:tailEnd len="sm" w="sm" type="none"/>
          </a:ln>
        </p:spPr>
      </p:cxnSp>
      <p:cxnSp>
        <p:nvCxnSpPr>
          <p:cNvPr id="559" name="Google Shape;559;p83"/>
          <p:cNvCxnSpPr/>
          <p:nvPr/>
        </p:nvCxnSpPr>
        <p:spPr>
          <a:xfrm rot="5400000">
            <a:off x="3748501" y="4012533"/>
            <a:ext cx="69300" cy="200100"/>
          </a:xfrm>
          <a:prstGeom prst="straightConnector1">
            <a:avLst/>
          </a:prstGeom>
          <a:noFill/>
          <a:ln cap="flat" cmpd="sng" w="9525">
            <a:solidFill>
              <a:srgbClr val="00ACB3"/>
            </a:solidFill>
            <a:prstDash val="solid"/>
            <a:round/>
            <a:headEnd len="sm" w="sm" type="none"/>
            <a:tailEnd len="sm" w="sm" type="none"/>
          </a:ln>
        </p:spPr>
      </p:cxnSp>
      <p:cxnSp>
        <p:nvCxnSpPr>
          <p:cNvPr id="560" name="Google Shape;560;p83"/>
          <p:cNvCxnSpPr/>
          <p:nvPr/>
        </p:nvCxnSpPr>
        <p:spPr>
          <a:xfrm flipH="1" rot="5400000">
            <a:off x="3764401" y="3959133"/>
            <a:ext cx="37500" cy="200100"/>
          </a:xfrm>
          <a:prstGeom prst="straightConnector1">
            <a:avLst/>
          </a:prstGeom>
          <a:noFill/>
          <a:ln cap="flat" cmpd="sng" w="9525">
            <a:solidFill>
              <a:srgbClr val="00ACB3"/>
            </a:solidFill>
            <a:prstDash val="solid"/>
            <a:round/>
            <a:headEnd len="sm" w="sm" type="none"/>
            <a:tailEnd len="sm" w="sm" type="none"/>
          </a:ln>
        </p:spPr>
      </p:cxnSp>
      <p:cxnSp>
        <p:nvCxnSpPr>
          <p:cNvPr id="561" name="Google Shape;561;p83"/>
          <p:cNvCxnSpPr/>
          <p:nvPr/>
        </p:nvCxnSpPr>
        <p:spPr>
          <a:xfrm flipH="1" rot="5400000">
            <a:off x="3744301" y="3939033"/>
            <a:ext cx="111000" cy="166800"/>
          </a:xfrm>
          <a:prstGeom prst="straightConnector1">
            <a:avLst/>
          </a:prstGeom>
          <a:noFill/>
          <a:ln cap="flat" cmpd="sng" w="9525">
            <a:solidFill>
              <a:srgbClr val="00ACB3"/>
            </a:solidFill>
            <a:prstDash val="solid"/>
            <a:round/>
            <a:headEnd len="sm" w="sm" type="none"/>
            <a:tailEnd len="sm" w="sm" type="none"/>
          </a:ln>
        </p:spPr>
      </p:cxnSp>
      <p:cxnSp>
        <p:nvCxnSpPr>
          <p:cNvPr id="562" name="Google Shape;562;p83"/>
          <p:cNvCxnSpPr/>
          <p:nvPr/>
        </p:nvCxnSpPr>
        <p:spPr>
          <a:xfrm flipH="1" rot="5400000">
            <a:off x="3719551" y="3914283"/>
            <a:ext cx="219900" cy="107400"/>
          </a:xfrm>
          <a:prstGeom prst="straightConnector1">
            <a:avLst/>
          </a:prstGeom>
          <a:noFill/>
          <a:ln cap="flat" cmpd="sng" w="9525">
            <a:solidFill>
              <a:srgbClr val="00ACB3"/>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4"/>
          <p:cNvSpPr/>
          <p:nvPr/>
        </p:nvSpPr>
        <p:spPr>
          <a:xfrm>
            <a:off x="0" y="0"/>
            <a:ext cx="4840200" cy="51558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8" name="Google Shape;568;p84"/>
          <p:cNvSpPr txBox="1"/>
          <p:nvPr/>
        </p:nvSpPr>
        <p:spPr>
          <a:xfrm>
            <a:off x="1481800" y="1272904"/>
            <a:ext cx="2752200" cy="1046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30613"/>
                </a:highlight>
                <a:latin typeface="Arial"/>
                <a:ea typeface="Arial"/>
                <a:cs typeface="Arial"/>
                <a:sym typeface="Arial"/>
              </a:rPr>
              <a:t>+840,000</a:t>
            </a:r>
            <a:r>
              <a:rPr b="1" i="0" lang="en-GB" sz="3800" u="none" cap="none" strike="noStrike">
                <a:solidFill>
                  <a:srgbClr val="FFFFFF"/>
                </a:solidFill>
                <a:latin typeface="Arial"/>
                <a:ea typeface="Arial"/>
                <a:cs typeface="Arial"/>
                <a:sym typeface="Arial"/>
              </a:rPr>
              <a:t> </a:t>
            </a:r>
            <a:endParaRPr b="1" i="0" sz="3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2100" u="none" cap="none" strike="noStrike">
                <a:solidFill>
                  <a:srgbClr val="FFFFFF"/>
                </a:solidFill>
                <a:latin typeface="Arial"/>
                <a:ea typeface="Arial"/>
                <a:cs typeface="Arial"/>
                <a:sym typeface="Arial"/>
              </a:rPr>
              <a:t>participants</a:t>
            </a:r>
            <a:endParaRPr b="0" i="0" sz="2100" u="none" cap="none" strike="noStrike">
              <a:solidFill>
                <a:srgbClr val="FFFFFF"/>
              </a:solidFill>
              <a:latin typeface="Arial"/>
              <a:ea typeface="Arial"/>
              <a:cs typeface="Arial"/>
              <a:sym typeface="Arial"/>
            </a:endParaRPr>
          </a:p>
        </p:txBody>
      </p:sp>
      <p:sp>
        <p:nvSpPr>
          <p:cNvPr id="569" name="Google Shape;569;p84"/>
          <p:cNvSpPr txBox="1"/>
          <p:nvPr/>
        </p:nvSpPr>
        <p:spPr>
          <a:xfrm>
            <a:off x="1481800" y="2536766"/>
            <a:ext cx="2500200" cy="1046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30613"/>
                </a:highlight>
                <a:latin typeface="Arial"/>
                <a:ea typeface="Arial"/>
                <a:cs typeface="Arial"/>
                <a:sym typeface="Arial"/>
              </a:rPr>
              <a:t>38,000</a:t>
            </a:r>
            <a:endParaRPr b="1" i="0" sz="3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2100" u="none" cap="none" strike="noStrike">
                <a:solidFill>
                  <a:srgbClr val="FFFFFF"/>
                </a:solidFill>
                <a:latin typeface="Arial"/>
                <a:ea typeface="Arial"/>
                <a:cs typeface="Arial"/>
                <a:sym typeface="Arial"/>
              </a:rPr>
              <a:t>facilitators</a:t>
            </a:r>
            <a:endParaRPr b="0" i="0" sz="2100" u="none" cap="none" strike="noStrike">
              <a:solidFill>
                <a:srgbClr val="FFFFFF"/>
              </a:solidFill>
              <a:latin typeface="Arial"/>
              <a:ea typeface="Arial"/>
              <a:cs typeface="Arial"/>
              <a:sym typeface="Arial"/>
            </a:endParaRPr>
          </a:p>
        </p:txBody>
      </p:sp>
      <p:pic>
        <p:nvPicPr>
          <p:cNvPr id="570" name="Google Shape;570;p84"/>
          <p:cNvPicPr preferRelativeResize="0"/>
          <p:nvPr/>
        </p:nvPicPr>
        <p:blipFill rotWithShape="1">
          <a:blip r:embed="rId3">
            <a:alphaModFix/>
          </a:blip>
          <a:srcRect b="0" l="0" r="0" t="0"/>
          <a:stretch/>
        </p:blipFill>
        <p:spPr>
          <a:xfrm>
            <a:off x="531053" y="2680273"/>
            <a:ext cx="639807" cy="639807"/>
          </a:xfrm>
          <a:prstGeom prst="rect">
            <a:avLst/>
          </a:prstGeom>
          <a:noFill/>
          <a:ln>
            <a:noFill/>
          </a:ln>
        </p:spPr>
      </p:pic>
      <p:pic>
        <p:nvPicPr>
          <p:cNvPr id="571" name="Google Shape;571;p84"/>
          <p:cNvPicPr preferRelativeResize="0"/>
          <p:nvPr/>
        </p:nvPicPr>
        <p:blipFill rotWithShape="1">
          <a:blip r:embed="rId4">
            <a:alphaModFix/>
          </a:blip>
          <a:srcRect b="0" l="0" r="0" t="0"/>
          <a:stretch/>
        </p:blipFill>
        <p:spPr>
          <a:xfrm>
            <a:off x="531053" y="1430404"/>
            <a:ext cx="639807" cy="639790"/>
          </a:xfrm>
          <a:prstGeom prst="rect">
            <a:avLst/>
          </a:prstGeom>
          <a:noFill/>
          <a:ln>
            <a:noFill/>
          </a:ln>
        </p:spPr>
      </p:pic>
      <p:sp>
        <p:nvSpPr>
          <p:cNvPr id="572" name="Google Shape;572;p84"/>
          <p:cNvSpPr txBox="1"/>
          <p:nvPr/>
        </p:nvSpPr>
        <p:spPr>
          <a:xfrm>
            <a:off x="6146138" y="835406"/>
            <a:ext cx="2612400" cy="1293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GB" sz="3300" u="none" cap="none" strike="noStrike">
                <a:solidFill>
                  <a:srgbClr val="FFFFFF"/>
                </a:solidFill>
                <a:highlight>
                  <a:srgbClr val="E30613"/>
                </a:highlight>
                <a:latin typeface="Arial"/>
                <a:ea typeface="Arial"/>
                <a:cs typeface="Arial"/>
                <a:sym typeface="Arial"/>
              </a:rPr>
              <a:t>400</a:t>
            </a:r>
            <a:endParaRPr b="1" i="0" sz="33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2100" u="none" cap="none" strike="noStrike">
                <a:solidFill>
                  <a:srgbClr val="000000"/>
                </a:solidFill>
                <a:highlight>
                  <a:srgbClr val="FFFFFF"/>
                </a:highlight>
                <a:latin typeface="Arial"/>
                <a:ea typeface="Arial"/>
                <a:cs typeface="Arial"/>
                <a:sym typeface="Arial"/>
              </a:rPr>
              <a:t>Universities</a:t>
            </a:r>
            <a:endParaRPr b="0" i="0" sz="2100" u="none" cap="none" strike="noStrike">
              <a:solidFill>
                <a:srgbClr val="000000"/>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2100" u="none" cap="none" strike="noStrike">
                <a:solidFill>
                  <a:srgbClr val="000000"/>
                </a:solidFill>
                <a:highlight>
                  <a:srgbClr val="FFFFFF"/>
                </a:highlight>
                <a:latin typeface="Arial"/>
                <a:ea typeface="Arial"/>
                <a:cs typeface="Arial"/>
                <a:sym typeface="Arial"/>
              </a:rPr>
              <a:t>Business Schools ...</a:t>
            </a:r>
            <a:endParaRPr b="0" i="0" sz="2100" u="none" cap="none" strike="noStrike">
              <a:solidFill>
                <a:srgbClr val="000000"/>
              </a:solidFill>
              <a:highlight>
                <a:srgbClr val="FFFFFF"/>
              </a:highlight>
              <a:latin typeface="Arial"/>
              <a:ea typeface="Arial"/>
              <a:cs typeface="Arial"/>
              <a:sym typeface="Arial"/>
            </a:endParaRPr>
          </a:p>
        </p:txBody>
      </p:sp>
      <p:sp>
        <p:nvSpPr>
          <p:cNvPr id="573" name="Google Shape;573;p84"/>
          <p:cNvSpPr txBox="1"/>
          <p:nvPr/>
        </p:nvSpPr>
        <p:spPr>
          <a:xfrm>
            <a:off x="6473663" y="2440883"/>
            <a:ext cx="1787400" cy="1046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30613"/>
                </a:highlight>
                <a:latin typeface="Arial"/>
                <a:ea typeface="Arial"/>
                <a:cs typeface="Arial"/>
                <a:sym typeface="Arial"/>
              </a:rPr>
              <a:t>1,000</a:t>
            </a:r>
            <a:endParaRPr b="1" i="0" sz="3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GB" sz="2100" u="none" cap="none" strike="noStrike">
                <a:solidFill>
                  <a:srgbClr val="000000"/>
                </a:solidFill>
                <a:latin typeface="Arial"/>
                <a:ea typeface="Arial"/>
                <a:cs typeface="Arial"/>
                <a:sym typeface="Arial"/>
              </a:rPr>
              <a:t>Companies</a:t>
            </a:r>
            <a:endParaRPr b="0" i="0" sz="2100" u="none" cap="none" strike="noStrike">
              <a:solidFill>
                <a:srgbClr val="000000"/>
              </a:solidFill>
              <a:latin typeface="Arial"/>
              <a:ea typeface="Arial"/>
              <a:cs typeface="Arial"/>
              <a:sym typeface="Arial"/>
            </a:endParaRPr>
          </a:p>
        </p:txBody>
      </p:sp>
      <p:pic>
        <p:nvPicPr>
          <p:cNvPr id="574" name="Google Shape;574;p84"/>
          <p:cNvPicPr preferRelativeResize="0"/>
          <p:nvPr/>
        </p:nvPicPr>
        <p:blipFill rotWithShape="1">
          <a:blip r:embed="rId5">
            <a:alphaModFix/>
          </a:blip>
          <a:srcRect b="0" l="0" r="0" t="0"/>
          <a:stretch/>
        </p:blipFill>
        <p:spPr>
          <a:xfrm>
            <a:off x="5301206" y="880013"/>
            <a:ext cx="550575" cy="550575"/>
          </a:xfrm>
          <a:prstGeom prst="rect">
            <a:avLst/>
          </a:prstGeom>
          <a:noFill/>
          <a:ln>
            <a:noFill/>
          </a:ln>
        </p:spPr>
      </p:pic>
      <p:pic>
        <p:nvPicPr>
          <p:cNvPr id="575" name="Google Shape;575;p84"/>
          <p:cNvPicPr preferRelativeResize="0"/>
          <p:nvPr/>
        </p:nvPicPr>
        <p:blipFill rotWithShape="1">
          <a:blip r:embed="rId6">
            <a:alphaModFix/>
          </a:blip>
          <a:srcRect b="0" l="0" r="0" t="0"/>
          <a:stretch/>
        </p:blipFill>
        <p:spPr>
          <a:xfrm>
            <a:off x="5301206" y="2449601"/>
            <a:ext cx="550575" cy="550575"/>
          </a:xfrm>
          <a:prstGeom prst="rect">
            <a:avLst/>
          </a:prstGeom>
          <a:noFill/>
          <a:ln>
            <a:noFill/>
          </a:ln>
        </p:spPr>
      </p:pic>
      <p:sp>
        <p:nvSpPr>
          <p:cNvPr id="576" name="Google Shape;576;p84"/>
          <p:cNvSpPr txBox="1"/>
          <p:nvPr/>
        </p:nvSpPr>
        <p:spPr>
          <a:xfrm>
            <a:off x="5543040" y="3554534"/>
            <a:ext cx="3050400" cy="1046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30613"/>
                </a:highlight>
                <a:latin typeface="Arial"/>
                <a:ea typeface="Arial"/>
                <a:cs typeface="Arial"/>
                <a:sym typeface="Arial"/>
              </a:rPr>
              <a:t>+</a:t>
            </a:r>
            <a:r>
              <a:rPr b="0" i="0" lang="en-GB" sz="2100" u="none" cap="none" strike="noStrike">
                <a:solidFill>
                  <a:srgbClr val="000000"/>
                </a:solidFill>
                <a:latin typeface="Arial"/>
                <a:ea typeface="Arial"/>
                <a:cs typeface="Arial"/>
                <a:sym typeface="Arial"/>
              </a:rPr>
              <a:t> many NGOs, schools* and individuals</a:t>
            </a:r>
            <a:endParaRPr b="0" i="0" sz="2100" u="none" cap="none" strike="noStrike">
              <a:solidFill>
                <a:srgbClr val="000000"/>
              </a:solidFill>
              <a:latin typeface="Arial"/>
              <a:ea typeface="Arial"/>
              <a:cs typeface="Arial"/>
              <a:sym typeface="Arial"/>
            </a:endParaRPr>
          </a:p>
        </p:txBody>
      </p:sp>
      <p:sp>
        <p:nvSpPr>
          <p:cNvPr id="577" name="Google Shape;577;p84"/>
          <p:cNvSpPr txBox="1"/>
          <p:nvPr/>
        </p:nvSpPr>
        <p:spPr>
          <a:xfrm>
            <a:off x="5039564" y="4770610"/>
            <a:ext cx="39183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0" i="0" lang="en-GB" sz="1500" u="none" cap="none" strike="noStrike">
                <a:solidFill>
                  <a:srgbClr val="000000"/>
                </a:solidFill>
                <a:latin typeface="Arial"/>
                <a:ea typeface="Arial"/>
                <a:cs typeface="Arial"/>
                <a:sym typeface="Arial"/>
              </a:rPr>
              <a:t>* there’s a si</a:t>
            </a:r>
            <a:r>
              <a:rPr lang="en-GB" sz="1500">
                <a:solidFill>
                  <a:srgbClr val="000000"/>
                </a:solidFill>
                <a:latin typeface="Arial"/>
                <a:ea typeface="Arial"/>
                <a:cs typeface="Arial"/>
                <a:sym typeface="Arial"/>
              </a:rPr>
              <a:t>mpler, shorter Fresk for schools</a:t>
            </a:r>
            <a:endParaRPr b="0" i="0" sz="1500" u="none" cap="none" strike="noStrike">
              <a:solidFill>
                <a:srgbClr val="000000"/>
              </a:solidFill>
              <a:latin typeface="Arial"/>
              <a:ea typeface="Arial"/>
              <a:cs typeface="Arial"/>
              <a:sym typeface="Arial"/>
            </a:endParaRPr>
          </a:p>
        </p:txBody>
      </p:sp>
      <p:sp>
        <p:nvSpPr>
          <p:cNvPr id="578" name="Google Shape;578;p84"/>
          <p:cNvSpPr txBox="1"/>
          <p:nvPr/>
        </p:nvSpPr>
        <p:spPr>
          <a:xfrm>
            <a:off x="70865" y="3639310"/>
            <a:ext cx="1728300" cy="1123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30613"/>
                </a:highlight>
                <a:latin typeface="Arial"/>
                <a:ea typeface="Arial"/>
                <a:cs typeface="Arial"/>
                <a:sym typeface="Arial"/>
              </a:rPr>
              <a:t>50</a:t>
            </a:r>
            <a:endParaRPr b="1" i="0" sz="38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GB" sz="2600" u="none" cap="none" strike="noStrike">
                <a:solidFill>
                  <a:srgbClr val="000000"/>
                </a:solidFill>
                <a:latin typeface="Arial"/>
                <a:ea typeface="Arial"/>
                <a:cs typeface="Arial"/>
                <a:sym typeface="Arial"/>
              </a:rPr>
              <a:t>countries</a:t>
            </a:r>
            <a:endParaRPr b="0" i="0" sz="2600" u="none" cap="none" strike="noStrike">
              <a:solidFill>
                <a:srgbClr val="000000"/>
              </a:solidFill>
              <a:latin typeface="Arial"/>
              <a:ea typeface="Arial"/>
              <a:cs typeface="Arial"/>
              <a:sym typeface="Arial"/>
            </a:endParaRPr>
          </a:p>
        </p:txBody>
      </p:sp>
      <p:sp>
        <p:nvSpPr>
          <p:cNvPr id="579" name="Google Shape;579;p84"/>
          <p:cNvSpPr txBox="1"/>
          <p:nvPr/>
        </p:nvSpPr>
        <p:spPr>
          <a:xfrm>
            <a:off x="2528194" y="3601565"/>
            <a:ext cx="1728300" cy="1123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90000"/>
                </a:highlight>
                <a:latin typeface="Arial"/>
                <a:ea typeface="Arial"/>
                <a:cs typeface="Arial"/>
                <a:sym typeface="Arial"/>
              </a:rPr>
              <a:t>35</a:t>
            </a:r>
            <a:endParaRPr b="1" i="0" sz="38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GB" sz="2600" u="none" cap="none" strike="noStrike">
                <a:solidFill>
                  <a:srgbClr val="000000"/>
                </a:solidFill>
                <a:latin typeface="Arial"/>
                <a:ea typeface="Arial"/>
                <a:cs typeface="Arial"/>
                <a:sym typeface="Arial"/>
              </a:rPr>
              <a:t>languages</a:t>
            </a:r>
            <a:endParaRPr b="0" i="0" sz="2600" u="none" cap="none" strike="noStrike">
              <a:solidFill>
                <a:srgbClr val="000000"/>
              </a:solidFill>
              <a:latin typeface="Arial"/>
              <a:ea typeface="Arial"/>
              <a:cs typeface="Arial"/>
              <a:sym typeface="Arial"/>
            </a:endParaRPr>
          </a:p>
        </p:txBody>
      </p:sp>
      <p:sp>
        <p:nvSpPr>
          <p:cNvPr id="580" name="Google Shape;580;p84"/>
          <p:cNvSpPr txBox="1"/>
          <p:nvPr/>
        </p:nvSpPr>
        <p:spPr>
          <a:xfrm>
            <a:off x="507739" y="93701"/>
            <a:ext cx="7741800" cy="7395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4000"/>
              <a:buFont typeface="Arial"/>
              <a:buNone/>
            </a:pPr>
            <a:r>
              <a:rPr b="0" i="1" lang="en-GB" sz="4000" u="none" cap="none" strike="noStrike">
                <a:solidFill>
                  <a:srgbClr val="FFFFFF"/>
                </a:solidFill>
                <a:latin typeface="Roboto Black"/>
                <a:ea typeface="Roboto Black"/>
                <a:cs typeface="Roboto Black"/>
                <a:sym typeface="Roboto Black"/>
              </a:rPr>
              <a:t>Climate Fresk is </a:t>
            </a:r>
            <a:r>
              <a:rPr b="0" i="1" lang="en-GB" sz="4000" u="none" cap="none" strike="noStrike">
                <a:solidFill>
                  <a:schemeClr val="dk1"/>
                </a:solidFill>
                <a:latin typeface="Roboto Black"/>
                <a:ea typeface="Roboto Black"/>
                <a:cs typeface="Roboto Black"/>
                <a:sym typeface="Roboto Black"/>
              </a:rPr>
              <a:t>well established</a:t>
            </a:r>
            <a:endParaRPr b="0" i="1" sz="3500" u="none" cap="none" strike="noStrike">
              <a:solidFill>
                <a:schemeClr val="dk1"/>
              </a:solidFill>
              <a:latin typeface="Roboto Black"/>
              <a:ea typeface="Roboto Black"/>
              <a:cs typeface="Roboto Black"/>
              <a:sym typeface="Robo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5" name="Shape 585"/>
        <p:cNvGrpSpPr/>
        <p:nvPr/>
      </p:nvGrpSpPr>
      <p:grpSpPr>
        <a:xfrm>
          <a:off x="0" y="0"/>
          <a:ext cx="0" cy="0"/>
          <a:chOff x="0" y="0"/>
          <a:chExt cx="0" cy="0"/>
        </a:xfrm>
      </p:grpSpPr>
      <p:pic>
        <p:nvPicPr>
          <p:cNvPr id="586" name="Google Shape;586;p85"/>
          <p:cNvPicPr preferRelativeResize="0"/>
          <p:nvPr/>
        </p:nvPicPr>
        <p:blipFill rotWithShape="1">
          <a:blip r:embed="rId3">
            <a:alphaModFix/>
          </a:blip>
          <a:srcRect b="0" l="0" r="0" t="0"/>
          <a:stretch/>
        </p:blipFill>
        <p:spPr>
          <a:xfrm>
            <a:off x="2092810" y="979780"/>
            <a:ext cx="4930340" cy="3183931"/>
          </a:xfrm>
          <a:prstGeom prst="rect">
            <a:avLst/>
          </a:prstGeom>
          <a:noFill/>
          <a:ln>
            <a:noFill/>
          </a:ln>
        </p:spPr>
      </p:pic>
      <p:sp>
        <p:nvSpPr>
          <p:cNvPr id="587" name="Google Shape;587;p85"/>
          <p:cNvSpPr/>
          <p:nvPr/>
        </p:nvSpPr>
        <p:spPr>
          <a:xfrm rot="10800000">
            <a:off x="-28125" y="0"/>
            <a:ext cx="19812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8" name="Google Shape;588;p85"/>
          <p:cNvSpPr/>
          <p:nvPr/>
        </p:nvSpPr>
        <p:spPr>
          <a:xfrm rot="10800000">
            <a:off x="7162800" y="0"/>
            <a:ext cx="19812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9" name="Google Shape;589;p85"/>
          <p:cNvSpPr txBox="1"/>
          <p:nvPr/>
        </p:nvSpPr>
        <p:spPr>
          <a:xfrm>
            <a:off x="98401" y="1973138"/>
            <a:ext cx="1728300" cy="1123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30613"/>
                </a:highlight>
                <a:latin typeface="Arial"/>
                <a:ea typeface="Arial"/>
                <a:cs typeface="Arial"/>
                <a:sym typeface="Arial"/>
              </a:rPr>
              <a:t>50</a:t>
            </a:r>
            <a:endParaRPr b="1" i="0" sz="38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GB" sz="2600" u="none" cap="none" strike="noStrike">
                <a:solidFill>
                  <a:srgbClr val="000000"/>
                </a:solidFill>
                <a:latin typeface="Arial"/>
                <a:ea typeface="Arial"/>
                <a:cs typeface="Arial"/>
                <a:sym typeface="Arial"/>
              </a:rPr>
              <a:t>countries</a:t>
            </a:r>
            <a:endParaRPr b="0" i="0" sz="2600" u="none" cap="none" strike="noStrike">
              <a:solidFill>
                <a:srgbClr val="000000"/>
              </a:solidFill>
              <a:latin typeface="Arial"/>
              <a:ea typeface="Arial"/>
              <a:cs typeface="Arial"/>
              <a:sym typeface="Arial"/>
            </a:endParaRPr>
          </a:p>
        </p:txBody>
      </p:sp>
      <p:sp>
        <p:nvSpPr>
          <p:cNvPr id="590" name="Google Shape;590;p85"/>
          <p:cNvSpPr txBox="1"/>
          <p:nvPr/>
        </p:nvSpPr>
        <p:spPr>
          <a:xfrm>
            <a:off x="7355138" y="1973138"/>
            <a:ext cx="1728300" cy="1123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900"/>
              <a:buFont typeface="Arial"/>
              <a:buNone/>
            </a:pPr>
            <a:r>
              <a:rPr b="1" i="0" lang="en-GB" sz="3800" u="none" cap="none" strike="noStrike">
                <a:solidFill>
                  <a:srgbClr val="FFFFFF"/>
                </a:solidFill>
                <a:highlight>
                  <a:srgbClr val="E90000"/>
                </a:highlight>
                <a:latin typeface="Arial"/>
                <a:ea typeface="Arial"/>
                <a:cs typeface="Arial"/>
                <a:sym typeface="Arial"/>
              </a:rPr>
              <a:t>35</a:t>
            </a:r>
            <a:endParaRPr b="1" i="0" sz="38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0" i="0" lang="en-GB" sz="2600" u="none" cap="none" strike="noStrike">
                <a:solidFill>
                  <a:srgbClr val="000000"/>
                </a:solidFill>
                <a:latin typeface="Arial"/>
                <a:ea typeface="Arial"/>
                <a:cs typeface="Arial"/>
                <a:sym typeface="Arial"/>
              </a:rPr>
              <a:t>languages</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8"/>
          <p:cNvSpPr txBox="1"/>
          <p:nvPr>
            <p:ph type="title"/>
          </p:nvPr>
        </p:nvSpPr>
        <p:spPr>
          <a:xfrm>
            <a:off x="628650" y="81225"/>
            <a:ext cx="7886700" cy="460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GB">
                <a:solidFill>
                  <a:srgbClr val="38761D"/>
                </a:solidFill>
                <a:latin typeface="Calibri"/>
                <a:ea typeface="Calibri"/>
                <a:cs typeface="Calibri"/>
                <a:sym typeface="Calibri"/>
              </a:rPr>
              <a:t>Agenda</a:t>
            </a:r>
            <a:endParaRPr>
              <a:solidFill>
                <a:srgbClr val="38761D"/>
              </a:solidFill>
              <a:latin typeface="Calibri"/>
              <a:ea typeface="Calibri"/>
              <a:cs typeface="Calibri"/>
              <a:sym typeface="Calibri"/>
            </a:endParaRPr>
          </a:p>
        </p:txBody>
      </p:sp>
      <p:sp>
        <p:nvSpPr>
          <p:cNvPr id="327" name="Google Shape;327;p68"/>
          <p:cNvSpPr txBox="1"/>
          <p:nvPr>
            <p:ph idx="1" type="body"/>
          </p:nvPr>
        </p:nvSpPr>
        <p:spPr>
          <a:xfrm>
            <a:off x="408275" y="765613"/>
            <a:ext cx="8496900" cy="3715800"/>
          </a:xfrm>
          <a:prstGeom prst="rect">
            <a:avLst/>
          </a:prstGeom>
          <a:noFill/>
          <a:ln>
            <a:noFill/>
          </a:ln>
        </p:spPr>
        <p:txBody>
          <a:bodyPr anchorCtr="0" anchor="t" bIns="34275" lIns="68575" spcFirstLastPara="1" rIns="68575" wrap="square" tIns="34275">
            <a:noAutofit/>
          </a:bodyPr>
          <a:lstStyle/>
          <a:p>
            <a:pPr indent="-374650" lvl="0" marL="457200" rtl="0" algn="l">
              <a:lnSpc>
                <a:spcPct val="115000"/>
              </a:lnSpc>
              <a:spcBef>
                <a:spcPts val="0"/>
              </a:spcBef>
              <a:spcAft>
                <a:spcPts val="0"/>
              </a:spcAft>
              <a:buSzPts val="2300"/>
              <a:buFont typeface="Calibri"/>
              <a:buAutoNum type="arabicPeriod"/>
            </a:pPr>
            <a:r>
              <a:rPr lang="en-GB" sz="2300">
                <a:latin typeface="Calibri"/>
                <a:ea typeface="Calibri"/>
                <a:cs typeface="Calibri"/>
                <a:sym typeface="Calibri"/>
              </a:rPr>
              <a:t>Welcome</a:t>
            </a:r>
            <a:r>
              <a:rPr lang="en-GB" sz="2300">
                <a:latin typeface="Calibri"/>
                <a:ea typeface="Calibri"/>
                <a:cs typeface="Calibri"/>
                <a:sym typeface="Calibri"/>
              </a:rPr>
              <a:t> fo</a:t>
            </a:r>
            <a:r>
              <a:rPr lang="en-GB" sz="2300">
                <a:latin typeface="Calibri"/>
                <a:ea typeface="Calibri"/>
                <a:cs typeface="Calibri"/>
                <a:sym typeface="Calibri"/>
              </a:rPr>
              <a:t>r new members - outline agenda (under 5 mins!)</a:t>
            </a:r>
            <a:endParaRPr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AutoNum type="arabicPeriod"/>
            </a:pPr>
            <a:r>
              <a:rPr lang="en-GB" sz="2300">
                <a:latin typeface="Calibri"/>
                <a:ea typeface="Calibri"/>
                <a:cs typeface="Calibri"/>
                <a:sym typeface="Calibri"/>
              </a:rPr>
              <a:t>Pesticide-Free Croydon - we are working with PAN Pesticide Action Network to campaign for Croydon to become pesticide free (10 mins)</a:t>
            </a:r>
            <a:endParaRPr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AutoNum type="arabicPeriod"/>
            </a:pPr>
            <a:r>
              <a:rPr lang="en-GB" sz="2300">
                <a:latin typeface="Calibri"/>
                <a:ea typeface="Calibri"/>
                <a:cs typeface="Calibri"/>
                <a:sym typeface="Calibri"/>
              </a:rPr>
              <a:t>Trees4Croydon - Find out how you can get in on the action! (20 mins)</a:t>
            </a:r>
            <a:endParaRPr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AutoNum type="arabicPeriod"/>
            </a:pPr>
            <a:r>
              <a:rPr lang="en-GB" sz="2300">
                <a:latin typeface="Calibri"/>
                <a:ea typeface="Calibri"/>
                <a:cs typeface="Calibri"/>
                <a:sym typeface="Calibri"/>
              </a:rPr>
              <a:t>Climate Fresk - Want to help tackle climate change but don’t have the time to become a climate scientist? (15 mins)</a:t>
            </a:r>
            <a:endParaRPr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AutoNum type="arabicPeriod"/>
            </a:pPr>
            <a:r>
              <a:rPr lang="en-GB" sz="2300">
                <a:latin typeface="Calibri"/>
                <a:ea typeface="Calibri"/>
                <a:cs typeface="Calibri"/>
                <a:sym typeface="Calibri"/>
              </a:rPr>
              <a:t>United For Warmer Homes - updates (5 mins)</a:t>
            </a:r>
            <a:endParaRPr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AutoNum type="arabicPeriod"/>
            </a:pPr>
            <a:r>
              <a:rPr lang="en-GB" sz="2300">
                <a:latin typeface="Calibri"/>
                <a:ea typeface="Calibri"/>
                <a:cs typeface="Calibri"/>
                <a:sym typeface="Calibri"/>
              </a:rPr>
              <a:t>AOB (5 mins)</a:t>
            </a:r>
            <a:endParaRPr sz="2300">
              <a:latin typeface="Calibri"/>
              <a:ea typeface="Calibri"/>
              <a:cs typeface="Calibri"/>
              <a:sym typeface="Calibri"/>
            </a:endParaRPr>
          </a:p>
        </p:txBody>
      </p:sp>
      <p:pic>
        <p:nvPicPr>
          <p:cNvPr id="328" name="Google Shape;328;p68"/>
          <p:cNvPicPr preferRelativeResize="0"/>
          <p:nvPr/>
        </p:nvPicPr>
        <p:blipFill rotWithShape="1">
          <a:blip r:embed="rId3">
            <a:alphaModFix/>
          </a:blip>
          <a:srcRect b="0" l="0" r="0" t="0"/>
          <a:stretch/>
        </p:blipFill>
        <p:spPr>
          <a:xfrm>
            <a:off x="7076950" y="189422"/>
            <a:ext cx="1828224" cy="632899"/>
          </a:xfrm>
          <a:prstGeom prst="rect">
            <a:avLst/>
          </a:prstGeom>
          <a:noFill/>
          <a:ln>
            <a:noFill/>
          </a:ln>
        </p:spPr>
      </p:pic>
      <p:sp>
        <p:nvSpPr>
          <p:cNvPr id="329" name="Google Shape;329;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30" name="Google Shape;330;p68"/>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grpSp>
        <p:nvGrpSpPr>
          <p:cNvPr id="595" name="Google Shape;595;p86"/>
          <p:cNvGrpSpPr/>
          <p:nvPr/>
        </p:nvGrpSpPr>
        <p:grpSpPr>
          <a:xfrm>
            <a:off x="6935131" y="944469"/>
            <a:ext cx="818803" cy="765899"/>
            <a:chOff x="8910393" y="1236543"/>
            <a:chExt cx="1441555" cy="1441014"/>
          </a:xfrm>
        </p:grpSpPr>
        <p:sp>
          <p:nvSpPr>
            <p:cNvPr id="596" name="Google Shape;596;p86"/>
            <p:cNvSpPr/>
            <p:nvPr/>
          </p:nvSpPr>
          <p:spPr>
            <a:xfrm>
              <a:off x="8937834" y="1756074"/>
              <a:ext cx="1380705" cy="813176"/>
            </a:xfrm>
            <a:custGeom>
              <a:rect b="b" l="l" r="r" t="t"/>
              <a:pathLst>
                <a:path extrusionOk="0" h="813176" w="1380705">
                  <a:moveTo>
                    <a:pt x="1382127" y="407215"/>
                  </a:moveTo>
                  <a:cubicBezTo>
                    <a:pt x="1382127" y="182666"/>
                    <a:pt x="1072874" y="627"/>
                    <a:pt x="691376" y="627"/>
                  </a:cubicBezTo>
                  <a:cubicBezTo>
                    <a:pt x="309892" y="627"/>
                    <a:pt x="627" y="182666"/>
                    <a:pt x="627" y="407215"/>
                  </a:cubicBezTo>
                  <a:cubicBezTo>
                    <a:pt x="627" y="631773"/>
                    <a:pt x="309892" y="813803"/>
                    <a:pt x="691376" y="813803"/>
                  </a:cubicBezTo>
                  <a:cubicBezTo>
                    <a:pt x="1072874" y="813803"/>
                    <a:pt x="1382127" y="631773"/>
                    <a:pt x="1382127" y="407215"/>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7" name="Google Shape;597;p86"/>
            <p:cNvSpPr/>
            <p:nvPr/>
          </p:nvSpPr>
          <p:spPr>
            <a:xfrm>
              <a:off x="9312348" y="1846427"/>
              <a:ext cx="632470" cy="632470"/>
            </a:xfrm>
            <a:custGeom>
              <a:rect b="b" l="l" r="r" t="t"/>
              <a:pathLst>
                <a:path extrusionOk="0" h="632470" w="632470">
                  <a:moveTo>
                    <a:pt x="633098" y="316862"/>
                  </a:moveTo>
                  <a:cubicBezTo>
                    <a:pt x="633098" y="491512"/>
                    <a:pt x="491515" y="633098"/>
                    <a:pt x="316862" y="633098"/>
                  </a:cubicBezTo>
                  <a:cubicBezTo>
                    <a:pt x="142213" y="633098"/>
                    <a:pt x="627" y="491512"/>
                    <a:pt x="627" y="316862"/>
                  </a:cubicBezTo>
                  <a:cubicBezTo>
                    <a:pt x="627" y="142210"/>
                    <a:pt x="142213" y="627"/>
                    <a:pt x="316862" y="627"/>
                  </a:cubicBezTo>
                  <a:cubicBezTo>
                    <a:pt x="491515" y="627"/>
                    <a:pt x="633098" y="142210"/>
                    <a:pt x="633098" y="316862"/>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8" name="Google Shape;598;p86"/>
            <p:cNvSpPr/>
            <p:nvPr/>
          </p:nvSpPr>
          <p:spPr>
            <a:xfrm>
              <a:off x="9493054" y="2027132"/>
              <a:ext cx="271058" cy="271058"/>
            </a:xfrm>
            <a:custGeom>
              <a:rect b="b" l="l" r="r" t="t"/>
              <a:pathLst>
                <a:path extrusionOk="0" h="271058" w="271058">
                  <a:moveTo>
                    <a:pt x="271686" y="136156"/>
                  </a:moveTo>
                  <a:cubicBezTo>
                    <a:pt x="271686" y="211011"/>
                    <a:pt x="211014" y="271686"/>
                    <a:pt x="136156" y="271686"/>
                  </a:cubicBezTo>
                  <a:cubicBezTo>
                    <a:pt x="61313" y="271686"/>
                    <a:pt x="627" y="211011"/>
                    <a:pt x="627" y="136156"/>
                  </a:cubicBezTo>
                  <a:cubicBezTo>
                    <a:pt x="627" y="61310"/>
                    <a:pt x="61313" y="627"/>
                    <a:pt x="136156" y="627"/>
                  </a:cubicBezTo>
                  <a:cubicBezTo>
                    <a:pt x="211014" y="627"/>
                    <a:pt x="271686" y="61310"/>
                    <a:pt x="271686" y="13615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9" name="Google Shape;599;p86"/>
            <p:cNvSpPr/>
            <p:nvPr/>
          </p:nvSpPr>
          <p:spPr>
            <a:xfrm>
              <a:off x="10057760" y="1259132"/>
              <a:ext cx="271058" cy="1061647"/>
            </a:xfrm>
            <a:custGeom>
              <a:rect b="b" l="l" r="r" t="t"/>
              <a:pathLst>
                <a:path extrusionOk="0" h="1061647" w="271058">
                  <a:moveTo>
                    <a:pt x="627" y="627"/>
                  </a:moveTo>
                  <a:lnTo>
                    <a:pt x="271686" y="627"/>
                  </a:lnTo>
                  <a:lnTo>
                    <a:pt x="271686" y="847687"/>
                  </a:lnTo>
                  <a:lnTo>
                    <a:pt x="136156" y="1062275"/>
                  </a:lnTo>
                  <a:lnTo>
                    <a:pt x="627" y="847687"/>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0" name="Google Shape;600;p86"/>
            <p:cNvSpPr/>
            <p:nvPr/>
          </p:nvSpPr>
          <p:spPr>
            <a:xfrm>
              <a:off x="10148113" y="1394661"/>
              <a:ext cx="90352" cy="700235"/>
            </a:xfrm>
            <a:custGeom>
              <a:rect b="b" l="l" r="r" t="t"/>
              <a:pathLst>
                <a:path extrusionOk="0" h="700235" w="90352">
                  <a:moveTo>
                    <a:pt x="45803" y="700863"/>
                  </a:moveTo>
                  <a:lnTo>
                    <a:pt x="90980" y="666981"/>
                  </a:lnTo>
                  <a:lnTo>
                    <a:pt x="90980" y="627"/>
                  </a:lnTo>
                  <a:lnTo>
                    <a:pt x="627" y="627"/>
                  </a:lnTo>
                  <a:lnTo>
                    <a:pt x="627" y="666981"/>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1" name="Google Shape;601;p86"/>
            <p:cNvSpPr/>
            <p:nvPr/>
          </p:nvSpPr>
          <p:spPr>
            <a:xfrm>
              <a:off x="10057760" y="1259132"/>
              <a:ext cx="271058" cy="135529"/>
            </a:xfrm>
            <a:custGeom>
              <a:rect b="b" l="l" r="r" t="t"/>
              <a:pathLst>
                <a:path extrusionOk="0" h="135529" w="271058">
                  <a:moveTo>
                    <a:pt x="627" y="627"/>
                  </a:moveTo>
                  <a:lnTo>
                    <a:pt x="627" y="136156"/>
                  </a:lnTo>
                  <a:lnTo>
                    <a:pt x="271686" y="136156"/>
                  </a:lnTo>
                  <a:lnTo>
                    <a:pt x="271686" y="627"/>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2" name="Google Shape;602;p86"/>
            <p:cNvSpPr/>
            <p:nvPr/>
          </p:nvSpPr>
          <p:spPr>
            <a:xfrm>
              <a:off x="10107702" y="2185250"/>
              <a:ext cx="172235" cy="135529"/>
            </a:xfrm>
            <a:custGeom>
              <a:rect b="b" l="l" r="r" t="t"/>
              <a:pathLst>
                <a:path extrusionOk="0" h="135529" w="172235">
                  <a:moveTo>
                    <a:pt x="86214" y="136156"/>
                  </a:moveTo>
                  <a:lnTo>
                    <a:pt x="171803" y="627"/>
                  </a:lnTo>
                  <a:lnTo>
                    <a:pt x="627" y="627"/>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3" name="Google Shape;603;p86"/>
            <p:cNvSpPr/>
            <p:nvPr/>
          </p:nvSpPr>
          <p:spPr>
            <a:xfrm>
              <a:off x="10057760" y="2061015"/>
              <a:ext cx="271058" cy="124235"/>
            </a:xfrm>
            <a:custGeom>
              <a:rect b="b" l="l" r="r" t="t"/>
              <a:pathLst>
                <a:path extrusionOk="0" h="124235" w="271058">
                  <a:moveTo>
                    <a:pt x="181333" y="627"/>
                  </a:moveTo>
                  <a:lnTo>
                    <a:pt x="136156" y="34509"/>
                  </a:lnTo>
                  <a:lnTo>
                    <a:pt x="90980" y="627"/>
                  </a:lnTo>
                  <a:lnTo>
                    <a:pt x="627" y="45803"/>
                  </a:lnTo>
                  <a:lnTo>
                    <a:pt x="50570" y="124862"/>
                  </a:lnTo>
                  <a:lnTo>
                    <a:pt x="221746" y="124862"/>
                  </a:lnTo>
                  <a:lnTo>
                    <a:pt x="271686" y="45803"/>
                  </a:lnTo>
                  <a:close/>
                </a:path>
              </a:pathLst>
            </a:custGeom>
            <a:solidFill>
              <a:srgbClr val="FFDEC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4" name="Google Shape;604;p86"/>
            <p:cNvSpPr/>
            <p:nvPr/>
          </p:nvSpPr>
          <p:spPr>
            <a:xfrm>
              <a:off x="9312348" y="1959543"/>
              <a:ext cx="211764" cy="203294"/>
            </a:xfrm>
            <a:custGeom>
              <a:rect b="b" l="l" r="r" t="t"/>
              <a:pathLst>
                <a:path extrusionOk="0" h="203294" w="211764">
                  <a:moveTo>
                    <a:pt x="213078" y="116668"/>
                  </a:moveTo>
                  <a:lnTo>
                    <a:pt x="74812" y="627"/>
                  </a:lnTo>
                  <a:cubicBezTo>
                    <a:pt x="26866" y="57451"/>
                    <a:pt x="596" y="129408"/>
                    <a:pt x="627" y="203746"/>
                  </a:cubicBezTo>
                  <a:lnTo>
                    <a:pt x="181333" y="203746"/>
                  </a:lnTo>
                  <a:cubicBezTo>
                    <a:pt x="181302" y="171882"/>
                    <a:pt x="192540" y="141033"/>
                    <a:pt x="213078" y="11666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5" name="Google Shape;605;p86"/>
            <p:cNvSpPr/>
            <p:nvPr/>
          </p:nvSpPr>
          <p:spPr>
            <a:xfrm>
              <a:off x="9386533" y="1851599"/>
              <a:ext cx="217411" cy="223058"/>
            </a:xfrm>
            <a:custGeom>
              <a:rect b="b" l="l" r="r" t="t"/>
              <a:pathLst>
                <a:path extrusionOk="0" h="223058" w="217411">
                  <a:moveTo>
                    <a:pt x="219163" y="178419"/>
                  </a:moveTo>
                  <a:lnTo>
                    <a:pt x="187819" y="627"/>
                  </a:lnTo>
                  <a:cubicBezTo>
                    <a:pt x="114661" y="13542"/>
                    <a:pt x="48395" y="51792"/>
                    <a:pt x="627" y="108669"/>
                  </a:cubicBezTo>
                  <a:lnTo>
                    <a:pt x="138892" y="224699"/>
                  </a:lnTo>
                  <a:cubicBezTo>
                    <a:pt x="159371" y="200313"/>
                    <a:pt x="187796" y="183925"/>
                    <a:pt x="219163" y="178419"/>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6" name="Google Shape;606;p86"/>
            <p:cNvSpPr/>
            <p:nvPr/>
          </p:nvSpPr>
          <p:spPr>
            <a:xfrm>
              <a:off x="8911948" y="1236543"/>
              <a:ext cx="1440000" cy="1355294"/>
            </a:xfrm>
            <a:custGeom>
              <a:rect b="b" l="l" r="r" t="t"/>
              <a:pathLst>
                <a:path extrusionOk="0" h="1355294" w="1440000">
                  <a:moveTo>
                    <a:pt x="1123850" y="627"/>
                  </a:moveTo>
                  <a:lnTo>
                    <a:pt x="1123850" y="607596"/>
                  </a:lnTo>
                  <a:cubicBezTo>
                    <a:pt x="1000476" y="535509"/>
                    <a:pt x="860150" y="497535"/>
                    <a:pt x="717262" y="497569"/>
                  </a:cubicBezTo>
                  <a:cubicBezTo>
                    <a:pt x="422203" y="498055"/>
                    <a:pt x="150451" y="658013"/>
                    <a:pt x="6792" y="915748"/>
                  </a:cubicBezTo>
                  <a:lnTo>
                    <a:pt x="627" y="926746"/>
                  </a:lnTo>
                  <a:lnTo>
                    <a:pt x="6792" y="937740"/>
                  </a:lnTo>
                  <a:cubicBezTo>
                    <a:pt x="125822" y="1152408"/>
                    <a:pt x="335580" y="1301690"/>
                    <a:pt x="577387" y="1343812"/>
                  </a:cubicBezTo>
                  <a:cubicBezTo>
                    <a:pt x="819208" y="1385933"/>
                    <a:pt x="1067083" y="1316370"/>
                    <a:pt x="1251683" y="1154590"/>
                  </a:cubicBezTo>
                  <a:lnTo>
                    <a:pt x="1221914" y="1120708"/>
                  </a:lnTo>
                  <a:cubicBezTo>
                    <a:pt x="1049227" y="1272032"/>
                    <a:pt x="817819" y="1337976"/>
                    <a:pt x="591307" y="1300400"/>
                  </a:cubicBezTo>
                  <a:cubicBezTo>
                    <a:pt x="364806" y="1262833"/>
                    <a:pt x="167072" y="1125714"/>
                    <a:pt x="52498" y="926746"/>
                  </a:cubicBezTo>
                  <a:cubicBezTo>
                    <a:pt x="189870" y="689479"/>
                    <a:pt x="443094" y="543209"/>
                    <a:pt x="717262" y="542746"/>
                  </a:cubicBezTo>
                  <a:cubicBezTo>
                    <a:pt x="861174" y="542647"/>
                    <a:pt x="1002165" y="583376"/>
                    <a:pt x="1123850" y="660207"/>
                  </a:cubicBezTo>
                  <a:lnTo>
                    <a:pt x="1123850" y="876826"/>
                  </a:lnTo>
                  <a:lnTo>
                    <a:pt x="1281968" y="1127171"/>
                  </a:lnTo>
                  <a:lnTo>
                    <a:pt x="1440086" y="876826"/>
                  </a:lnTo>
                  <a:lnTo>
                    <a:pt x="1440086" y="627"/>
                  </a:lnTo>
                  <a:close/>
                  <a:moveTo>
                    <a:pt x="1169027" y="181333"/>
                  </a:moveTo>
                  <a:lnTo>
                    <a:pt x="1214203" y="181333"/>
                  </a:lnTo>
                  <a:lnTo>
                    <a:pt x="1214203" y="811133"/>
                  </a:lnTo>
                  <a:lnTo>
                    <a:pt x="1169027" y="833722"/>
                  </a:lnTo>
                  <a:close/>
                  <a:moveTo>
                    <a:pt x="1281968" y="1042553"/>
                  </a:moveTo>
                  <a:lnTo>
                    <a:pt x="1237356" y="971922"/>
                  </a:lnTo>
                  <a:lnTo>
                    <a:pt x="1326583" y="971922"/>
                  </a:lnTo>
                  <a:close/>
                  <a:moveTo>
                    <a:pt x="1355117" y="926746"/>
                  </a:moveTo>
                  <a:lnTo>
                    <a:pt x="1208833" y="926746"/>
                  </a:lnTo>
                  <a:lnTo>
                    <a:pt x="1178878" y="879307"/>
                  </a:lnTo>
                  <a:lnTo>
                    <a:pt x="1234533" y="851546"/>
                  </a:lnTo>
                  <a:lnTo>
                    <a:pt x="1281968" y="887216"/>
                  </a:lnTo>
                  <a:lnTo>
                    <a:pt x="1329406" y="851546"/>
                  </a:lnTo>
                  <a:lnTo>
                    <a:pt x="1385061" y="879307"/>
                  </a:lnTo>
                  <a:close/>
                  <a:moveTo>
                    <a:pt x="1259380" y="813804"/>
                  </a:moveTo>
                  <a:lnTo>
                    <a:pt x="1259380" y="181333"/>
                  </a:lnTo>
                  <a:lnTo>
                    <a:pt x="1304556" y="181333"/>
                  </a:lnTo>
                  <a:lnTo>
                    <a:pt x="1304556" y="813804"/>
                  </a:lnTo>
                  <a:lnTo>
                    <a:pt x="1281968" y="830746"/>
                  </a:lnTo>
                  <a:close/>
                  <a:moveTo>
                    <a:pt x="1394909" y="833722"/>
                  </a:moveTo>
                  <a:lnTo>
                    <a:pt x="1349733" y="811133"/>
                  </a:lnTo>
                  <a:lnTo>
                    <a:pt x="1349733" y="181333"/>
                  </a:lnTo>
                  <a:lnTo>
                    <a:pt x="1394909" y="181333"/>
                  </a:lnTo>
                  <a:close/>
                  <a:moveTo>
                    <a:pt x="1394909" y="136156"/>
                  </a:moveTo>
                  <a:lnTo>
                    <a:pt x="1169027" y="136156"/>
                  </a:lnTo>
                  <a:lnTo>
                    <a:pt x="1169027" y="45803"/>
                  </a:lnTo>
                  <a:lnTo>
                    <a:pt x="1394909" y="45803"/>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7" name="Google Shape;607;p86"/>
            <p:cNvSpPr/>
            <p:nvPr/>
          </p:nvSpPr>
          <p:spPr>
            <a:xfrm>
              <a:off x="9289760" y="1823838"/>
              <a:ext cx="677647" cy="677647"/>
            </a:xfrm>
            <a:custGeom>
              <a:rect b="b" l="l" r="r" t="t"/>
              <a:pathLst>
                <a:path extrusionOk="0" h="677647" w="677647">
                  <a:moveTo>
                    <a:pt x="627" y="339451"/>
                  </a:moveTo>
                  <a:cubicBezTo>
                    <a:pt x="627" y="526574"/>
                    <a:pt x="152327" y="678274"/>
                    <a:pt x="339451" y="678274"/>
                  </a:cubicBezTo>
                  <a:cubicBezTo>
                    <a:pt x="526577" y="678274"/>
                    <a:pt x="678274" y="526574"/>
                    <a:pt x="678274" y="339451"/>
                  </a:cubicBezTo>
                  <a:cubicBezTo>
                    <a:pt x="678274" y="152324"/>
                    <a:pt x="526577" y="627"/>
                    <a:pt x="339451" y="627"/>
                  </a:cubicBezTo>
                  <a:cubicBezTo>
                    <a:pt x="152414" y="836"/>
                    <a:pt x="839" y="152414"/>
                    <a:pt x="627" y="339451"/>
                  </a:cubicBezTo>
                  <a:close/>
                  <a:moveTo>
                    <a:pt x="266426" y="55355"/>
                  </a:moveTo>
                  <a:lnTo>
                    <a:pt x="290050" y="189352"/>
                  </a:lnTo>
                  <a:cubicBezTo>
                    <a:pt x="269427" y="196188"/>
                    <a:pt x="250444" y="207208"/>
                    <a:pt x="234285" y="221721"/>
                  </a:cubicBezTo>
                  <a:lnTo>
                    <a:pt x="129905" y="134126"/>
                  </a:lnTo>
                  <a:cubicBezTo>
                    <a:pt x="167371" y="95910"/>
                    <a:pt x="214588" y="68666"/>
                    <a:pt x="266426" y="55355"/>
                  </a:cubicBezTo>
                  <a:close/>
                  <a:moveTo>
                    <a:pt x="339451" y="226509"/>
                  </a:moveTo>
                  <a:cubicBezTo>
                    <a:pt x="401834" y="226509"/>
                    <a:pt x="452392" y="277079"/>
                    <a:pt x="452392" y="339451"/>
                  </a:cubicBezTo>
                  <a:cubicBezTo>
                    <a:pt x="452392" y="401822"/>
                    <a:pt x="401834" y="452392"/>
                    <a:pt x="339451" y="452392"/>
                  </a:cubicBezTo>
                  <a:cubicBezTo>
                    <a:pt x="277082" y="452392"/>
                    <a:pt x="226509" y="401822"/>
                    <a:pt x="226509" y="339451"/>
                  </a:cubicBezTo>
                  <a:cubicBezTo>
                    <a:pt x="226588" y="277101"/>
                    <a:pt x="277113" y="226586"/>
                    <a:pt x="339451" y="226509"/>
                  </a:cubicBezTo>
                  <a:close/>
                  <a:moveTo>
                    <a:pt x="100941" y="168791"/>
                  </a:moveTo>
                  <a:lnTo>
                    <a:pt x="205211" y="256298"/>
                  </a:lnTo>
                  <a:cubicBezTo>
                    <a:pt x="193742" y="274741"/>
                    <a:pt x="186220" y="295364"/>
                    <a:pt x="183143" y="316862"/>
                  </a:cubicBezTo>
                  <a:lnTo>
                    <a:pt x="46964" y="316862"/>
                  </a:lnTo>
                  <a:cubicBezTo>
                    <a:pt x="51010" y="263489"/>
                    <a:pt x="69693" y="212259"/>
                    <a:pt x="100941" y="168791"/>
                  </a:cubicBezTo>
                  <a:close/>
                  <a:moveTo>
                    <a:pt x="633098" y="339451"/>
                  </a:moveTo>
                  <a:cubicBezTo>
                    <a:pt x="633033" y="497105"/>
                    <a:pt x="508422" y="626533"/>
                    <a:pt x="350889" y="632612"/>
                  </a:cubicBezTo>
                  <a:cubicBezTo>
                    <a:pt x="193355" y="638677"/>
                    <a:pt x="59162" y="519219"/>
                    <a:pt x="46964" y="362039"/>
                  </a:cubicBezTo>
                  <a:lnTo>
                    <a:pt x="183143" y="362039"/>
                  </a:lnTo>
                  <a:cubicBezTo>
                    <a:pt x="195199" y="445587"/>
                    <a:pt x="270760" y="504924"/>
                    <a:pt x="354782" y="496840"/>
                  </a:cubicBezTo>
                  <a:cubicBezTo>
                    <a:pt x="438816" y="488756"/>
                    <a:pt x="501674" y="416092"/>
                    <a:pt x="497568" y="331773"/>
                  </a:cubicBezTo>
                  <a:cubicBezTo>
                    <a:pt x="493477" y="247466"/>
                    <a:pt x="423871" y="181234"/>
                    <a:pt x="339451" y="181333"/>
                  </a:cubicBezTo>
                  <a:cubicBezTo>
                    <a:pt x="337807" y="181333"/>
                    <a:pt x="336198" y="181542"/>
                    <a:pt x="334555" y="181587"/>
                  </a:cubicBezTo>
                  <a:lnTo>
                    <a:pt x="310851" y="47246"/>
                  </a:lnTo>
                  <a:cubicBezTo>
                    <a:pt x="320270" y="46343"/>
                    <a:pt x="329811" y="45803"/>
                    <a:pt x="339451" y="45803"/>
                  </a:cubicBezTo>
                  <a:cubicBezTo>
                    <a:pt x="501552" y="45990"/>
                    <a:pt x="632911" y="177352"/>
                    <a:pt x="633098" y="339451"/>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8" name="Google Shape;608;p86"/>
            <p:cNvSpPr/>
            <p:nvPr/>
          </p:nvSpPr>
          <p:spPr>
            <a:xfrm>
              <a:off x="9716677" y="2375440"/>
              <a:ext cx="561882" cy="302117"/>
            </a:xfrm>
            <a:custGeom>
              <a:rect b="b" l="l" r="r" t="t"/>
              <a:pathLst>
                <a:path extrusionOk="0" h="302117" w="561882">
                  <a:moveTo>
                    <a:pt x="627" y="257678"/>
                  </a:moveTo>
                  <a:lnTo>
                    <a:pt x="5280" y="302635"/>
                  </a:lnTo>
                  <a:cubicBezTo>
                    <a:pt x="216647" y="280498"/>
                    <a:pt x="413478" y="184696"/>
                    <a:pt x="561318" y="32027"/>
                  </a:cubicBezTo>
                  <a:lnTo>
                    <a:pt x="528836" y="627"/>
                  </a:lnTo>
                  <a:cubicBezTo>
                    <a:pt x="388399" y="145663"/>
                    <a:pt x="201417" y="236668"/>
                    <a:pt x="627" y="257678"/>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9" name="Google Shape;609;p86"/>
            <p:cNvSpPr/>
            <p:nvPr/>
          </p:nvSpPr>
          <p:spPr>
            <a:xfrm>
              <a:off x="8910393" y="1713156"/>
              <a:ext cx="386823" cy="313411"/>
            </a:xfrm>
            <a:custGeom>
              <a:rect b="b" l="l" r="r" t="t"/>
              <a:pathLst>
                <a:path extrusionOk="0" h="313411" w="386823">
                  <a:moveTo>
                    <a:pt x="388718" y="42254"/>
                  </a:moveTo>
                  <a:lnTo>
                    <a:pt x="371280" y="627"/>
                  </a:lnTo>
                  <a:cubicBezTo>
                    <a:pt x="224811" y="61886"/>
                    <a:pt x="97002" y="160532"/>
                    <a:pt x="627" y="286687"/>
                  </a:cubicBezTo>
                  <a:lnTo>
                    <a:pt x="36660" y="314084"/>
                  </a:lnTo>
                  <a:cubicBezTo>
                    <a:pt x="128193" y="194217"/>
                    <a:pt x="249594" y="100478"/>
                    <a:pt x="388718" y="42254"/>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0" name="Google Shape;610;p86"/>
            <p:cNvSpPr/>
            <p:nvPr/>
          </p:nvSpPr>
          <p:spPr>
            <a:xfrm>
              <a:off x="9396901" y="1644465"/>
              <a:ext cx="186352" cy="73411"/>
            </a:xfrm>
            <a:custGeom>
              <a:rect b="b" l="l" r="r" t="t"/>
              <a:pathLst>
                <a:path extrusionOk="0" h="73411" w="186352">
                  <a:moveTo>
                    <a:pt x="188191" y="45803"/>
                  </a:moveTo>
                  <a:lnTo>
                    <a:pt x="186074" y="627"/>
                  </a:lnTo>
                  <a:cubicBezTo>
                    <a:pt x="123405" y="3682"/>
                    <a:pt x="61243" y="13401"/>
                    <a:pt x="627" y="29602"/>
                  </a:cubicBezTo>
                  <a:lnTo>
                    <a:pt x="12229" y="73245"/>
                  </a:lnTo>
                  <a:cubicBezTo>
                    <a:pt x="69747" y="57894"/>
                    <a:pt x="128733" y="48695"/>
                    <a:pt x="188191" y="45803"/>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1" name="Google Shape;611;p86"/>
            <p:cNvSpPr/>
            <p:nvPr/>
          </p:nvSpPr>
          <p:spPr>
            <a:xfrm>
              <a:off x="9673760" y="1281720"/>
              <a:ext cx="316235" cy="45176"/>
            </a:xfrm>
            <a:custGeom>
              <a:rect b="b" l="l" r="r" t="t"/>
              <a:pathLst>
                <a:path extrusionOk="0" h="45176" w="316235">
                  <a:moveTo>
                    <a:pt x="627" y="627"/>
                  </a:moveTo>
                  <a:lnTo>
                    <a:pt x="316862" y="627"/>
                  </a:lnTo>
                  <a:lnTo>
                    <a:pt x="316862" y="45803"/>
                  </a:lnTo>
                  <a:lnTo>
                    <a:pt x="627" y="45803"/>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2" name="Google Shape;612;p86"/>
            <p:cNvSpPr/>
            <p:nvPr/>
          </p:nvSpPr>
          <p:spPr>
            <a:xfrm>
              <a:off x="9764113" y="1394661"/>
              <a:ext cx="225882" cy="45176"/>
            </a:xfrm>
            <a:custGeom>
              <a:rect b="b" l="l" r="r" t="t"/>
              <a:pathLst>
                <a:path extrusionOk="0" h="45176" w="225882">
                  <a:moveTo>
                    <a:pt x="627" y="627"/>
                  </a:moveTo>
                  <a:lnTo>
                    <a:pt x="226509" y="627"/>
                  </a:lnTo>
                  <a:lnTo>
                    <a:pt x="226509" y="45803"/>
                  </a:lnTo>
                  <a:lnTo>
                    <a:pt x="627" y="45803"/>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3" name="Google Shape;613;p86"/>
            <p:cNvSpPr/>
            <p:nvPr/>
          </p:nvSpPr>
          <p:spPr>
            <a:xfrm>
              <a:off x="9854466" y="1507602"/>
              <a:ext cx="135529" cy="45176"/>
            </a:xfrm>
            <a:custGeom>
              <a:rect b="b" l="l" r="r" t="t"/>
              <a:pathLst>
                <a:path extrusionOk="0" h="45176" w="135529">
                  <a:moveTo>
                    <a:pt x="627" y="627"/>
                  </a:moveTo>
                  <a:lnTo>
                    <a:pt x="136156" y="627"/>
                  </a:lnTo>
                  <a:lnTo>
                    <a:pt x="136156" y="45804"/>
                  </a:lnTo>
                  <a:lnTo>
                    <a:pt x="627" y="45804"/>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614" name="Google Shape;614;p86"/>
          <p:cNvGrpSpPr/>
          <p:nvPr/>
        </p:nvGrpSpPr>
        <p:grpSpPr>
          <a:xfrm>
            <a:off x="4210469" y="2974606"/>
            <a:ext cx="723691" cy="633952"/>
            <a:chOff x="5391432" y="3934062"/>
            <a:chExt cx="1439608" cy="1265625"/>
          </a:xfrm>
        </p:grpSpPr>
        <p:sp>
          <p:nvSpPr>
            <p:cNvPr id="615" name="Google Shape;615;p86"/>
            <p:cNvSpPr/>
            <p:nvPr/>
          </p:nvSpPr>
          <p:spPr>
            <a:xfrm>
              <a:off x="5568228" y="3977113"/>
              <a:ext cx="1262812" cy="981562"/>
            </a:xfrm>
            <a:custGeom>
              <a:rect b="b" l="l" r="r" t="t"/>
              <a:pathLst>
                <a:path extrusionOk="0" h="981562" w="1262812">
                  <a:moveTo>
                    <a:pt x="1219940" y="44522"/>
                  </a:moveTo>
                  <a:cubicBezTo>
                    <a:pt x="1278460" y="103042"/>
                    <a:pt x="1278460" y="198265"/>
                    <a:pt x="1219940" y="256785"/>
                  </a:cubicBezTo>
                  <a:lnTo>
                    <a:pt x="523633" y="953089"/>
                  </a:lnTo>
                  <a:cubicBezTo>
                    <a:pt x="504240" y="972482"/>
                    <a:pt x="478770" y="982176"/>
                    <a:pt x="453300" y="982176"/>
                  </a:cubicBezTo>
                  <a:cubicBezTo>
                    <a:pt x="427830" y="982176"/>
                    <a:pt x="402360" y="972482"/>
                    <a:pt x="382968" y="953089"/>
                  </a:cubicBezTo>
                  <a:lnTo>
                    <a:pt x="44512" y="614633"/>
                  </a:lnTo>
                  <a:cubicBezTo>
                    <a:pt x="-14008" y="556113"/>
                    <a:pt x="-14008" y="460891"/>
                    <a:pt x="44512" y="402371"/>
                  </a:cubicBezTo>
                  <a:cubicBezTo>
                    <a:pt x="103032" y="343851"/>
                    <a:pt x="198254" y="343851"/>
                    <a:pt x="256774" y="402371"/>
                  </a:cubicBezTo>
                  <a:lnTo>
                    <a:pt x="453300" y="598858"/>
                  </a:lnTo>
                  <a:lnTo>
                    <a:pt x="1007678" y="44522"/>
                  </a:lnTo>
                  <a:cubicBezTo>
                    <a:pt x="1036956" y="15281"/>
                    <a:pt x="1075355" y="622"/>
                    <a:pt x="1113827" y="622"/>
                  </a:cubicBezTo>
                  <a:cubicBezTo>
                    <a:pt x="1152223" y="622"/>
                    <a:pt x="1190698" y="15281"/>
                    <a:pt x="1219940" y="44522"/>
                  </a:cubicBezTo>
                  <a:close/>
                  <a:moveTo>
                    <a:pt x="1165535" y="202382"/>
                  </a:moveTo>
                  <a:cubicBezTo>
                    <a:pt x="1194045" y="173836"/>
                    <a:pt x="1194045" y="127435"/>
                    <a:pt x="1165535" y="98925"/>
                  </a:cubicBezTo>
                  <a:cubicBezTo>
                    <a:pt x="1137025" y="70414"/>
                    <a:pt x="1090588" y="70414"/>
                    <a:pt x="1062077" y="98925"/>
                  </a:cubicBezTo>
                  <a:lnTo>
                    <a:pt x="502089" y="658916"/>
                  </a:lnTo>
                  <a:cubicBezTo>
                    <a:pt x="489047" y="671957"/>
                    <a:pt x="471733" y="679115"/>
                    <a:pt x="453303" y="679115"/>
                  </a:cubicBezTo>
                  <a:cubicBezTo>
                    <a:pt x="434873" y="679115"/>
                    <a:pt x="417562" y="671960"/>
                    <a:pt x="404557" y="658916"/>
                  </a:cubicBezTo>
                  <a:lnTo>
                    <a:pt x="202375" y="456773"/>
                  </a:lnTo>
                  <a:cubicBezTo>
                    <a:pt x="188101" y="442500"/>
                    <a:pt x="169401" y="435381"/>
                    <a:pt x="150664" y="435381"/>
                  </a:cubicBezTo>
                  <a:cubicBezTo>
                    <a:pt x="131927" y="435381"/>
                    <a:pt x="113190" y="442500"/>
                    <a:pt x="98917" y="456773"/>
                  </a:cubicBezTo>
                  <a:cubicBezTo>
                    <a:pt x="70407" y="485283"/>
                    <a:pt x="70407" y="531681"/>
                    <a:pt x="98917" y="560231"/>
                  </a:cubicBezTo>
                  <a:lnTo>
                    <a:pt x="437373" y="898687"/>
                  </a:lnTo>
                  <a:cubicBezTo>
                    <a:pt x="446145" y="907459"/>
                    <a:pt x="460458" y="907459"/>
                    <a:pt x="469230" y="898687"/>
                  </a:cubicBezTo>
                  <a:lnTo>
                    <a:pt x="1165535" y="202382"/>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6" name="Google Shape;616;p86"/>
            <p:cNvSpPr/>
            <p:nvPr/>
          </p:nvSpPr>
          <p:spPr>
            <a:xfrm>
              <a:off x="5645140" y="4054032"/>
              <a:ext cx="1108125" cy="826875"/>
            </a:xfrm>
            <a:custGeom>
              <a:rect b="b" l="l" r="r" t="t"/>
              <a:pathLst>
                <a:path extrusionOk="0" h="826875" w="1108125">
                  <a:moveTo>
                    <a:pt x="1088623" y="22005"/>
                  </a:moveTo>
                  <a:cubicBezTo>
                    <a:pt x="1117133" y="50515"/>
                    <a:pt x="1117133" y="96913"/>
                    <a:pt x="1088623" y="125463"/>
                  </a:cubicBezTo>
                  <a:lnTo>
                    <a:pt x="392318" y="821767"/>
                  </a:lnTo>
                  <a:cubicBezTo>
                    <a:pt x="383546" y="830540"/>
                    <a:pt x="369233" y="830540"/>
                    <a:pt x="360461" y="821767"/>
                  </a:cubicBezTo>
                  <a:lnTo>
                    <a:pt x="22005" y="483311"/>
                  </a:lnTo>
                  <a:cubicBezTo>
                    <a:pt x="-6505" y="454764"/>
                    <a:pt x="-6505" y="408364"/>
                    <a:pt x="22005" y="379853"/>
                  </a:cubicBezTo>
                  <a:cubicBezTo>
                    <a:pt x="36278" y="365580"/>
                    <a:pt x="55015" y="358461"/>
                    <a:pt x="73752" y="358461"/>
                  </a:cubicBezTo>
                  <a:cubicBezTo>
                    <a:pt x="92489" y="358461"/>
                    <a:pt x="111186" y="365580"/>
                    <a:pt x="125463" y="379853"/>
                  </a:cubicBezTo>
                  <a:lnTo>
                    <a:pt x="327645" y="581996"/>
                  </a:lnTo>
                  <a:cubicBezTo>
                    <a:pt x="340650" y="595038"/>
                    <a:pt x="357964" y="602195"/>
                    <a:pt x="376391" y="602195"/>
                  </a:cubicBezTo>
                  <a:cubicBezTo>
                    <a:pt x="394819" y="602195"/>
                    <a:pt x="412132" y="595040"/>
                    <a:pt x="425177" y="581996"/>
                  </a:cubicBezTo>
                  <a:lnTo>
                    <a:pt x="985168" y="22005"/>
                  </a:lnTo>
                  <a:cubicBezTo>
                    <a:pt x="1013675" y="-6505"/>
                    <a:pt x="1060115" y="-6505"/>
                    <a:pt x="1088623" y="22005"/>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7" name="Google Shape;617;p86"/>
            <p:cNvSpPr/>
            <p:nvPr/>
          </p:nvSpPr>
          <p:spPr>
            <a:xfrm>
              <a:off x="5391432" y="3934062"/>
              <a:ext cx="1265625" cy="1265625"/>
            </a:xfrm>
            <a:custGeom>
              <a:rect b="b" l="l" r="r" t="t"/>
              <a:pathLst>
                <a:path extrusionOk="0" h="1265625" w="1265625">
                  <a:moveTo>
                    <a:pt x="1265460" y="588392"/>
                  </a:moveTo>
                  <a:cubicBezTo>
                    <a:pt x="1266537" y="603321"/>
                    <a:pt x="1267077" y="618596"/>
                    <a:pt x="1267077" y="633831"/>
                  </a:cubicBezTo>
                  <a:cubicBezTo>
                    <a:pt x="1267077" y="982983"/>
                    <a:pt x="983023" y="1267040"/>
                    <a:pt x="633868" y="1267040"/>
                  </a:cubicBezTo>
                  <a:cubicBezTo>
                    <a:pt x="284713" y="1267040"/>
                    <a:pt x="622" y="982983"/>
                    <a:pt x="622" y="633828"/>
                  </a:cubicBezTo>
                  <a:cubicBezTo>
                    <a:pt x="622" y="284673"/>
                    <a:pt x="284716" y="622"/>
                    <a:pt x="633868" y="622"/>
                  </a:cubicBezTo>
                  <a:cubicBezTo>
                    <a:pt x="772144" y="622"/>
                    <a:pt x="903494" y="44407"/>
                    <a:pt x="1013685" y="127201"/>
                  </a:cubicBezTo>
                  <a:cubicBezTo>
                    <a:pt x="1030689" y="139976"/>
                    <a:pt x="1034115" y="164099"/>
                    <a:pt x="1021340" y="181066"/>
                  </a:cubicBezTo>
                  <a:cubicBezTo>
                    <a:pt x="1008566" y="198071"/>
                    <a:pt x="984443" y="201496"/>
                    <a:pt x="967475" y="188722"/>
                  </a:cubicBezTo>
                  <a:cubicBezTo>
                    <a:pt x="870675" y="116005"/>
                    <a:pt x="755328" y="77569"/>
                    <a:pt x="633865" y="77569"/>
                  </a:cubicBezTo>
                  <a:cubicBezTo>
                    <a:pt x="327114" y="77569"/>
                    <a:pt x="77569" y="327114"/>
                    <a:pt x="77569" y="633828"/>
                  </a:cubicBezTo>
                  <a:cubicBezTo>
                    <a:pt x="77569" y="940543"/>
                    <a:pt x="327114" y="1190087"/>
                    <a:pt x="633868" y="1190087"/>
                  </a:cubicBezTo>
                  <a:cubicBezTo>
                    <a:pt x="940585" y="1190087"/>
                    <a:pt x="1190127" y="940543"/>
                    <a:pt x="1190127" y="633828"/>
                  </a:cubicBezTo>
                  <a:cubicBezTo>
                    <a:pt x="1190127" y="620438"/>
                    <a:pt x="1189626" y="607011"/>
                    <a:pt x="1188704" y="593930"/>
                  </a:cubicBezTo>
                  <a:cubicBezTo>
                    <a:pt x="1187165" y="572730"/>
                    <a:pt x="1203132" y="554302"/>
                    <a:pt x="1224293" y="552764"/>
                  </a:cubicBezTo>
                  <a:cubicBezTo>
                    <a:pt x="1245530" y="551265"/>
                    <a:pt x="1263921" y="567192"/>
                    <a:pt x="1265460" y="588392"/>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618" name="Google Shape;618;p86"/>
          <p:cNvGrpSpPr/>
          <p:nvPr/>
        </p:nvGrpSpPr>
        <p:grpSpPr>
          <a:xfrm>
            <a:off x="4194590" y="930919"/>
            <a:ext cx="755424" cy="724608"/>
            <a:chOff x="5338873" y="1281100"/>
            <a:chExt cx="1440000" cy="1440000"/>
          </a:xfrm>
        </p:grpSpPr>
        <p:sp>
          <p:nvSpPr>
            <p:cNvPr id="619" name="Google Shape;619;p86"/>
            <p:cNvSpPr/>
            <p:nvPr/>
          </p:nvSpPr>
          <p:spPr>
            <a:xfrm>
              <a:off x="5365513" y="1307759"/>
              <a:ext cx="542812" cy="843750"/>
            </a:xfrm>
            <a:custGeom>
              <a:rect b="b" l="l" r="r" t="t"/>
              <a:pathLst>
                <a:path extrusionOk="0" h="843750" w="542812">
                  <a:moveTo>
                    <a:pt x="432786" y="651870"/>
                  </a:moveTo>
                  <a:lnTo>
                    <a:pt x="468499" y="616258"/>
                  </a:lnTo>
                  <a:cubicBezTo>
                    <a:pt x="515623" y="569269"/>
                    <a:pt x="542103" y="505462"/>
                    <a:pt x="542103" y="438918"/>
                  </a:cubicBezTo>
                  <a:lnTo>
                    <a:pt x="542103" y="344714"/>
                  </a:lnTo>
                  <a:lnTo>
                    <a:pt x="542103" y="344714"/>
                  </a:lnTo>
                  <a:lnTo>
                    <a:pt x="542103" y="154890"/>
                  </a:lnTo>
                  <a:cubicBezTo>
                    <a:pt x="542103" y="126660"/>
                    <a:pt x="519220" y="103778"/>
                    <a:pt x="490991" y="103778"/>
                  </a:cubicBezTo>
                  <a:lnTo>
                    <a:pt x="490991" y="103778"/>
                  </a:lnTo>
                  <a:cubicBezTo>
                    <a:pt x="463968" y="103778"/>
                    <a:pt x="441899" y="124765"/>
                    <a:pt x="440062" y="151320"/>
                  </a:cubicBezTo>
                  <a:lnTo>
                    <a:pt x="440062" y="102799"/>
                  </a:lnTo>
                  <a:cubicBezTo>
                    <a:pt x="440062" y="76966"/>
                    <a:pt x="421435" y="54160"/>
                    <a:pt x="395819" y="50827"/>
                  </a:cubicBezTo>
                  <a:cubicBezTo>
                    <a:pt x="365756" y="46909"/>
                    <a:pt x="340016" y="69148"/>
                    <a:pt x="338022" y="97922"/>
                  </a:cubicBezTo>
                  <a:lnTo>
                    <a:pt x="338022" y="54413"/>
                  </a:lnTo>
                  <a:cubicBezTo>
                    <a:pt x="338022" y="28670"/>
                    <a:pt x="317162" y="4553"/>
                    <a:pt x="291514" y="2311"/>
                  </a:cubicBezTo>
                  <a:cubicBezTo>
                    <a:pt x="261215" y="-341"/>
                    <a:pt x="235802" y="23473"/>
                    <a:pt x="235802" y="53218"/>
                  </a:cubicBezTo>
                  <a:lnTo>
                    <a:pt x="235802" y="97922"/>
                  </a:lnTo>
                  <a:cubicBezTo>
                    <a:pt x="233810" y="69148"/>
                    <a:pt x="208065" y="46912"/>
                    <a:pt x="178005" y="50827"/>
                  </a:cubicBezTo>
                  <a:cubicBezTo>
                    <a:pt x="152388" y="54165"/>
                    <a:pt x="133761" y="76969"/>
                    <a:pt x="133761" y="102799"/>
                  </a:cubicBezTo>
                  <a:lnTo>
                    <a:pt x="133761" y="364277"/>
                  </a:lnTo>
                  <a:cubicBezTo>
                    <a:pt x="133761" y="373173"/>
                    <a:pt x="121043" y="374709"/>
                    <a:pt x="118925" y="366069"/>
                  </a:cubicBezTo>
                  <a:lnTo>
                    <a:pt x="105400" y="310905"/>
                  </a:lnTo>
                  <a:cubicBezTo>
                    <a:pt x="98819" y="284059"/>
                    <a:pt x="72812" y="265921"/>
                    <a:pt x="45570" y="270573"/>
                  </a:cubicBezTo>
                  <a:cubicBezTo>
                    <a:pt x="16592" y="275520"/>
                    <a:pt x="-2572" y="303370"/>
                    <a:pt x="3107" y="332170"/>
                  </a:cubicBezTo>
                  <a:lnTo>
                    <a:pt x="29870" y="467881"/>
                  </a:lnTo>
                  <a:cubicBezTo>
                    <a:pt x="39503" y="516737"/>
                    <a:pt x="63482" y="561608"/>
                    <a:pt x="98740" y="596770"/>
                  </a:cubicBezTo>
                  <a:lnTo>
                    <a:pt x="153994" y="651867"/>
                  </a:lnTo>
                  <a:lnTo>
                    <a:pt x="153994" y="843021"/>
                  </a:lnTo>
                  <a:lnTo>
                    <a:pt x="432775" y="843021"/>
                  </a:lnTo>
                  <a:lnTo>
                    <a:pt x="432786" y="651870"/>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0" name="Google Shape;620;p86"/>
            <p:cNvSpPr/>
            <p:nvPr/>
          </p:nvSpPr>
          <p:spPr>
            <a:xfrm>
              <a:off x="5365527" y="2151486"/>
              <a:ext cx="843750" cy="542812"/>
            </a:xfrm>
            <a:custGeom>
              <a:rect b="b" l="l" r="r" t="t"/>
              <a:pathLst>
                <a:path extrusionOk="0" h="542812" w="843750">
                  <a:moveTo>
                    <a:pt x="651864" y="111426"/>
                  </a:moveTo>
                  <a:lnTo>
                    <a:pt x="616252" y="75713"/>
                  </a:lnTo>
                  <a:cubicBezTo>
                    <a:pt x="569266" y="28589"/>
                    <a:pt x="505459" y="2109"/>
                    <a:pt x="438913" y="2109"/>
                  </a:cubicBezTo>
                  <a:lnTo>
                    <a:pt x="344708" y="2109"/>
                  </a:lnTo>
                  <a:lnTo>
                    <a:pt x="344708" y="2109"/>
                  </a:lnTo>
                  <a:lnTo>
                    <a:pt x="154890" y="2109"/>
                  </a:lnTo>
                  <a:cubicBezTo>
                    <a:pt x="126660" y="2109"/>
                    <a:pt x="103778" y="24992"/>
                    <a:pt x="103778" y="53221"/>
                  </a:cubicBezTo>
                  <a:lnTo>
                    <a:pt x="103778" y="53221"/>
                  </a:lnTo>
                  <a:cubicBezTo>
                    <a:pt x="103778" y="80243"/>
                    <a:pt x="124765" y="102313"/>
                    <a:pt x="151320" y="104153"/>
                  </a:cubicBezTo>
                  <a:lnTo>
                    <a:pt x="102799" y="104153"/>
                  </a:lnTo>
                  <a:cubicBezTo>
                    <a:pt x="76966" y="104153"/>
                    <a:pt x="54160" y="122780"/>
                    <a:pt x="50827" y="148396"/>
                  </a:cubicBezTo>
                  <a:cubicBezTo>
                    <a:pt x="46909" y="178459"/>
                    <a:pt x="69148" y="204199"/>
                    <a:pt x="97922" y="206193"/>
                  </a:cubicBezTo>
                  <a:lnTo>
                    <a:pt x="54413" y="206193"/>
                  </a:lnTo>
                  <a:cubicBezTo>
                    <a:pt x="28670" y="206193"/>
                    <a:pt x="4553" y="227053"/>
                    <a:pt x="2311" y="252700"/>
                  </a:cubicBezTo>
                  <a:cubicBezTo>
                    <a:pt x="-341" y="283002"/>
                    <a:pt x="23473" y="308413"/>
                    <a:pt x="53220" y="308413"/>
                  </a:cubicBezTo>
                  <a:lnTo>
                    <a:pt x="97925" y="308413"/>
                  </a:lnTo>
                  <a:cubicBezTo>
                    <a:pt x="69150" y="310404"/>
                    <a:pt x="46915" y="336150"/>
                    <a:pt x="50830" y="366210"/>
                  </a:cubicBezTo>
                  <a:cubicBezTo>
                    <a:pt x="54168" y="391826"/>
                    <a:pt x="76972" y="410453"/>
                    <a:pt x="102802" y="410453"/>
                  </a:cubicBezTo>
                  <a:lnTo>
                    <a:pt x="364280" y="410453"/>
                  </a:lnTo>
                  <a:cubicBezTo>
                    <a:pt x="373176" y="410453"/>
                    <a:pt x="374712" y="423172"/>
                    <a:pt x="366072" y="425289"/>
                  </a:cubicBezTo>
                  <a:lnTo>
                    <a:pt x="310907" y="438815"/>
                  </a:lnTo>
                  <a:cubicBezTo>
                    <a:pt x="284062" y="445396"/>
                    <a:pt x="265924" y="471403"/>
                    <a:pt x="270576" y="498645"/>
                  </a:cubicBezTo>
                  <a:cubicBezTo>
                    <a:pt x="275523" y="527622"/>
                    <a:pt x="303373" y="546787"/>
                    <a:pt x="332173" y="541108"/>
                  </a:cubicBezTo>
                  <a:lnTo>
                    <a:pt x="467884" y="514344"/>
                  </a:lnTo>
                  <a:cubicBezTo>
                    <a:pt x="516740" y="504712"/>
                    <a:pt x="561611" y="480732"/>
                    <a:pt x="596773" y="445475"/>
                  </a:cubicBezTo>
                  <a:lnTo>
                    <a:pt x="651870" y="390220"/>
                  </a:lnTo>
                  <a:lnTo>
                    <a:pt x="843024" y="390220"/>
                  </a:lnTo>
                  <a:lnTo>
                    <a:pt x="843024" y="111440"/>
                  </a:lnTo>
                  <a:lnTo>
                    <a:pt x="651864" y="111426"/>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1" name="Google Shape;621;p86"/>
            <p:cNvSpPr/>
            <p:nvPr/>
          </p:nvSpPr>
          <p:spPr>
            <a:xfrm>
              <a:off x="6209251" y="1850554"/>
              <a:ext cx="542812" cy="843750"/>
            </a:xfrm>
            <a:custGeom>
              <a:rect b="b" l="l" r="r" t="t"/>
              <a:pathLst>
                <a:path extrusionOk="0" h="843750" w="542812">
                  <a:moveTo>
                    <a:pt x="111426" y="193264"/>
                  </a:moveTo>
                  <a:lnTo>
                    <a:pt x="75713" y="228876"/>
                  </a:lnTo>
                  <a:cubicBezTo>
                    <a:pt x="28589" y="275864"/>
                    <a:pt x="2109" y="339671"/>
                    <a:pt x="2109" y="406215"/>
                  </a:cubicBezTo>
                  <a:lnTo>
                    <a:pt x="2109" y="500420"/>
                  </a:lnTo>
                  <a:lnTo>
                    <a:pt x="2109" y="500420"/>
                  </a:lnTo>
                  <a:lnTo>
                    <a:pt x="2109" y="690241"/>
                  </a:lnTo>
                  <a:cubicBezTo>
                    <a:pt x="2109" y="718470"/>
                    <a:pt x="24992" y="741353"/>
                    <a:pt x="53221" y="741353"/>
                  </a:cubicBezTo>
                  <a:lnTo>
                    <a:pt x="53221" y="741353"/>
                  </a:lnTo>
                  <a:cubicBezTo>
                    <a:pt x="80243" y="741353"/>
                    <a:pt x="102310" y="720366"/>
                    <a:pt x="104150" y="693810"/>
                  </a:cubicBezTo>
                  <a:lnTo>
                    <a:pt x="104150" y="742334"/>
                  </a:lnTo>
                  <a:cubicBezTo>
                    <a:pt x="104150" y="768167"/>
                    <a:pt x="122777" y="790973"/>
                    <a:pt x="148393" y="794306"/>
                  </a:cubicBezTo>
                  <a:cubicBezTo>
                    <a:pt x="178456" y="798224"/>
                    <a:pt x="204196" y="775986"/>
                    <a:pt x="206190" y="747211"/>
                  </a:cubicBezTo>
                  <a:lnTo>
                    <a:pt x="206190" y="790718"/>
                  </a:lnTo>
                  <a:cubicBezTo>
                    <a:pt x="206190" y="816460"/>
                    <a:pt x="227050" y="840578"/>
                    <a:pt x="252697" y="842822"/>
                  </a:cubicBezTo>
                  <a:cubicBezTo>
                    <a:pt x="282999" y="845474"/>
                    <a:pt x="308410" y="821661"/>
                    <a:pt x="308410" y="791913"/>
                  </a:cubicBezTo>
                  <a:lnTo>
                    <a:pt x="308410" y="747208"/>
                  </a:lnTo>
                  <a:cubicBezTo>
                    <a:pt x="310402" y="775983"/>
                    <a:pt x="336147" y="798218"/>
                    <a:pt x="366207" y="794303"/>
                  </a:cubicBezTo>
                  <a:cubicBezTo>
                    <a:pt x="391823" y="790965"/>
                    <a:pt x="410451" y="768161"/>
                    <a:pt x="410451" y="742331"/>
                  </a:cubicBezTo>
                  <a:lnTo>
                    <a:pt x="410451" y="480853"/>
                  </a:lnTo>
                  <a:cubicBezTo>
                    <a:pt x="410451" y="471957"/>
                    <a:pt x="423169" y="470422"/>
                    <a:pt x="425287" y="479062"/>
                  </a:cubicBezTo>
                  <a:lnTo>
                    <a:pt x="438812" y="534226"/>
                  </a:lnTo>
                  <a:cubicBezTo>
                    <a:pt x="445393" y="561071"/>
                    <a:pt x="471400" y="579209"/>
                    <a:pt x="498642" y="574557"/>
                  </a:cubicBezTo>
                  <a:cubicBezTo>
                    <a:pt x="527619" y="569610"/>
                    <a:pt x="546784" y="541761"/>
                    <a:pt x="541105" y="512961"/>
                  </a:cubicBezTo>
                  <a:lnTo>
                    <a:pt x="514342" y="377249"/>
                  </a:lnTo>
                  <a:cubicBezTo>
                    <a:pt x="504709" y="328393"/>
                    <a:pt x="480729" y="283523"/>
                    <a:pt x="445472" y="248361"/>
                  </a:cubicBezTo>
                  <a:lnTo>
                    <a:pt x="390218" y="193264"/>
                  </a:lnTo>
                  <a:lnTo>
                    <a:pt x="390218" y="2109"/>
                  </a:lnTo>
                  <a:lnTo>
                    <a:pt x="111434" y="2109"/>
                  </a:lnTo>
                  <a:lnTo>
                    <a:pt x="111426" y="193264"/>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2" name="Google Shape;622;p86"/>
            <p:cNvSpPr/>
            <p:nvPr/>
          </p:nvSpPr>
          <p:spPr>
            <a:xfrm>
              <a:off x="5905504" y="1307743"/>
              <a:ext cx="846562" cy="542812"/>
            </a:xfrm>
            <a:custGeom>
              <a:rect b="b" l="l" r="r" t="t"/>
              <a:pathLst>
                <a:path extrusionOk="0" h="542812" w="846562">
                  <a:moveTo>
                    <a:pt x="196079" y="432789"/>
                  </a:moveTo>
                  <a:lnTo>
                    <a:pt x="231691" y="468502"/>
                  </a:lnTo>
                  <a:cubicBezTo>
                    <a:pt x="278679" y="515626"/>
                    <a:pt x="342487" y="542105"/>
                    <a:pt x="409030" y="542105"/>
                  </a:cubicBezTo>
                  <a:lnTo>
                    <a:pt x="503235" y="542105"/>
                  </a:lnTo>
                  <a:lnTo>
                    <a:pt x="503235" y="542105"/>
                  </a:lnTo>
                  <a:lnTo>
                    <a:pt x="693056" y="542105"/>
                  </a:lnTo>
                  <a:cubicBezTo>
                    <a:pt x="721285" y="542105"/>
                    <a:pt x="744165" y="519223"/>
                    <a:pt x="744165" y="490994"/>
                  </a:cubicBezTo>
                  <a:lnTo>
                    <a:pt x="744165" y="490994"/>
                  </a:lnTo>
                  <a:cubicBezTo>
                    <a:pt x="744165" y="463971"/>
                    <a:pt x="723178" y="441902"/>
                    <a:pt x="696622" y="440062"/>
                  </a:cubicBezTo>
                  <a:lnTo>
                    <a:pt x="745147" y="440062"/>
                  </a:lnTo>
                  <a:cubicBezTo>
                    <a:pt x="770979" y="440062"/>
                    <a:pt x="793786" y="421435"/>
                    <a:pt x="797122" y="395819"/>
                  </a:cubicBezTo>
                  <a:cubicBezTo>
                    <a:pt x="801039" y="365756"/>
                    <a:pt x="778801" y="340016"/>
                    <a:pt x="750026" y="338022"/>
                  </a:cubicBezTo>
                  <a:lnTo>
                    <a:pt x="793533" y="338022"/>
                  </a:lnTo>
                  <a:cubicBezTo>
                    <a:pt x="819276" y="338022"/>
                    <a:pt x="843393" y="317162"/>
                    <a:pt x="845634" y="291514"/>
                  </a:cubicBezTo>
                  <a:cubicBezTo>
                    <a:pt x="848287" y="261212"/>
                    <a:pt x="824473" y="235802"/>
                    <a:pt x="794725" y="235802"/>
                  </a:cubicBezTo>
                  <a:lnTo>
                    <a:pt x="750021" y="235802"/>
                  </a:lnTo>
                  <a:cubicBezTo>
                    <a:pt x="778795" y="233810"/>
                    <a:pt x="801031" y="208065"/>
                    <a:pt x="797116" y="178005"/>
                  </a:cubicBezTo>
                  <a:cubicBezTo>
                    <a:pt x="793778" y="152388"/>
                    <a:pt x="770974" y="133761"/>
                    <a:pt x="745141" y="133761"/>
                  </a:cubicBezTo>
                  <a:lnTo>
                    <a:pt x="483663" y="133761"/>
                  </a:lnTo>
                  <a:cubicBezTo>
                    <a:pt x="474767" y="133761"/>
                    <a:pt x="473231" y="121043"/>
                    <a:pt x="481871" y="118925"/>
                  </a:cubicBezTo>
                  <a:lnTo>
                    <a:pt x="537036" y="105400"/>
                  </a:lnTo>
                  <a:cubicBezTo>
                    <a:pt x="563881" y="98819"/>
                    <a:pt x="582019" y="72812"/>
                    <a:pt x="577367" y="45570"/>
                  </a:cubicBezTo>
                  <a:cubicBezTo>
                    <a:pt x="572420" y="16592"/>
                    <a:pt x="544570" y="-2572"/>
                    <a:pt x="515770" y="3107"/>
                  </a:cubicBezTo>
                  <a:lnTo>
                    <a:pt x="380059" y="29870"/>
                  </a:lnTo>
                  <a:cubicBezTo>
                    <a:pt x="331203" y="39503"/>
                    <a:pt x="286332" y="63482"/>
                    <a:pt x="251170" y="98740"/>
                  </a:cubicBezTo>
                  <a:lnTo>
                    <a:pt x="196073" y="153994"/>
                  </a:lnTo>
                  <a:lnTo>
                    <a:pt x="2109" y="153994"/>
                  </a:lnTo>
                  <a:lnTo>
                    <a:pt x="2109" y="432775"/>
                  </a:lnTo>
                  <a:lnTo>
                    <a:pt x="196079" y="432789"/>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3" name="Google Shape;623;p86"/>
            <p:cNvSpPr/>
            <p:nvPr/>
          </p:nvSpPr>
          <p:spPr>
            <a:xfrm>
              <a:off x="5338873" y="1281100"/>
              <a:ext cx="1440000" cy="1440000"/>
            </a:xfrm>
            <a:custGeom>
              <a:rect b="b" l="l" r="r" t="t"/>
              <a:pathLst>
                <a:path extrusionOk="0" h="1440000" w="1440000">
                  <a:moveTo>
                    <a:pt x="1439066" y="1076972"/>
                  </a:moveTo>
                  <a:lnTo>
                    <a:pt x="1412305" y="941260"/>
                  </a:lnTo>
                  <a:cubicBezTo>
                    <a:pt x="1401553" y="886726"/>
                    <a:pt x="1375062" y="837150"/>
                    <a:pt x="1335701" y="797896"/>
                  </a:cubicBezTo>
                  <a:lnTo>
                    <a:pt x="1288709" y="751040"/>
                  </a:lnTo>
                  <a:lnTo>
                    <a:pt x="1288709" y="591340"/>
                  </a:lnTo>
                  <a:cubicBezTo>
                    <a:pt x="1318078" y="579733"/>
                    <a:pt x="1338921" y="551082"/>
                    <a:pt x="1338921" y="517636"/>
                  </a:cubicBezTo>
                  <a:cubicBezTo>
                    <a:pt x="1338921" y="508608"/>
                    <a:pt x="1337383" y="499934"/>
                    <a:pt x="1334587" y="491843"/>
                  </a:cubicBezTo>
                  <a:cubicBezTo>
                    <a:pt x="1367862" y="482449"/>
                    <a:pt x="1392325" y="451835"/>
                    <a:pt x="1392325" y="415596"/>
                  </a:cubicBezTo>
                  <a:cubicBezTo>
                    <a:pt x="1392325" y="406025"/>
                    <a:pt x="1390618" y="396845"/>
                    <a:pt x="1387493" y="388343"/>
                  </a:cubicBezTo>
                  <a:cubicBezTo>
                    <a:pt x="1418377" y="377517"/>
                    <a:pt x="1440593" y="348090"/>
                    <a:pt x="1440593" y="313558"/>
                  </a:cubicBezTo>
                  <a:cubicBezTo>
                    <a:pt x="1440593" y="279026"/>
                    <a:pt x="1418377" y="249599"/>
                    <a:pt x="1387493" y="238774"/>
                  </a:cubicBezTo>
                  <a:cubicBezTo>
                    <a:pt x="1390618" y="230272"/>
                    <a:pt x="1392325" y="221092"/>
                    <a:pt x="1392325" y="211521"/>
                  </a:cubicBezTo>
                  <a:cubicBezTo>
                    <a:pt x="1392325" y="167828"/>
                    <a:pt x="1356778" y="132287"/>
                    <a:pt x="1313091" y="132287"/>
                  </a:cubicBezTo>
                  <a:lnTo>
                    <a:pt x="1154294" y="132287"/>
                  </a:lnTo>
                  <a:cubicBezTo>
                    <a:pt x="1168872" y="114678"/>
                    <a:pt x="1175883" y="91053"/>
                    <a:pt x="1171650" y="67054"/>
                  </a:cubicBezTo>
                  <a:cubicBezTo>
                    <a:pt x="1167870" y="45611"/>
                    <a:pt x="1155898" y="27026"/>
                    <a:pt x="1137937" y="14722"/>
                  </a:cubicBezTo>
                  <a:cubicBezTo>
                    <a:pt x="1119979" y="2414"/>
                    <a:pt x="1098320" y="-2044"/>
                    <a:pt x="1076968" y="2169"/>
                  </a:cubicBezTo>
                  <a:lnTo>
                    <a:pt x="941253" y="28930"/>
                  </a:lnTo>
                  <a:cubicBezTo>
                    <a:pt x="886716" y="39685"/>
                    <a:pt x="837143" y="66176"/>
                    <a:pt x="797892" y="105537"/>
                  </a:cubicBezTo>
                  <a:lnTo>
                    <a:pt x="751035" y="152528"/>
                  </a:lnTo>
                  <a:lnTo>
                    <a:pt x="591336" y="152528"/>
                  </a:lnTo>
                  <a:cubicBezTo>
                    <a:pt x="579729" y="123160"/>
                    <a:pt x="551078" y="102317"/>
                    <a:pt x="517634" y="102317"/>
                  </a:cubicBezTo>
                  <a:cubicBezTo>
                    <a:pt x="508606" y="102317"/>
                    <a:pt x="499933" y="103855"/>
                    <a:pt x="491841" y="106651"/>
                  </a:cubicBezTo>
                  <a:cubicBezTo>
                    <a:pt x="482447" y="73376"/>
                    <a:pt x="451833" y="48913"/>
                    <a:pt x="415597" y="48913"/>
                  </a:cubicBezTo>
                  <a:cubicBezTo>
                    <a:pt x="406026" y="48913"/>
                    <a:pt x="396846" y="50620"/>
                    <a:pt x="388344" y="53745"/>
                  </a:cubicBezTo>
                  <a:cubicBezTo>
                    <a:pt x="377518" y="22861"/>
                    <a:pt x="348091" y="645"/>
                    <a:pt x="313559" y="645"/>
                  </a:cubicBezTo>
                  <a:cubicBezTo>
                    <a:pt x="279028" y="645"/>
                    <a:pt x="249600" y="22864"/>
                    <a:pt x="238775" y="53748"/>
                  </a:cubicBezTo>
                  <a:cubicBezTo>
                    <a:pt x="230273" y="50623"/>
                    <a:pt x="221093" y="48916"/>
                    <a:pt x="211522" y="48916"/>
                  </a:cubicBezTo>
                  <a:cubicBezTo>
                    <a:pt x="167833" y="48916"/>
                    <a:pt x="132288" y="84460"/>
                    <a:pt x="132288" y="128150"/>
                  </a:cubicBezTo>
                  <a:lnTo>
                    <a:pt x="132288" y="286944"/>
                  </a:lnTo>
                  <a:cubicBezTo>
                    <a:pt x="114682" y="272369"/>
                    <a:pt x="91063" y="265360"/>
                    <a:pt x="67055" y="269590"/>
                  </a:cubicBezTo>
                  <a:cubicBezTo>
                    <a:pt x="45613" y="273370"/>
                    <a:pt x="27028" y="285343"/>
                    <a:pt x="14723" y="303304"/>
                  </a:cubicBezTo>
                  <a:cubicBezTo>
                    <a:pt x="2415" y="321262"/>
                    <a:pt x="-2042" y="342918"/>
                    <a:pt x="2168" y="364276"/>
                  </a:cubicBezTo>
                  <a:lnTo>
                    <a:pt x="28934" y="499988"/>
                  </a:lnTo>
                  <a:cubicBezTo>
                    <a:pt x="39689" y="554525"/>
                    <a:pt x="66180" y="604098"/>
                    <a:pt x="105538" y="643349"/>
                  </a:cubicBezTo>
                  <a:lnTo>
                    <a:pt x="152527" y="690205"/>
                  </a:lnTo>
                  <a:lnTo>
                    <a:pt x="152527" y="849902"/>
                  </a:lnTo>
                  <a:cubicBezTo>
                    <a:pt x="123156" y="861509"/>
                    <a:pt x="102313" y="890163"/>
                    <a:pt x="102313" y="923606"/>
                  </a:cubicBezTo>
                  <a:cubicBezTo>
                    <a:pt x="102313" y="932637"/>
                    <a:pt x="103851" y="941308"/>
                    <a:pt x="106647" y="949403"/>
                  </a:cubicBezTo>
                  <a:cubicBezTo>
                    <a:pt x="73372" y="958796"/>
                    <a:pt x="48909" y="989408"/>
                    <a:pt x="48909" y="1025647"/>
                  </a:cubicBezTo>
                  <a:cubicBezTo>
                    <a:pt x="48909" y="1035220"/>
                    <a:pt x="50616" y="1044400"/>
                    <a:pt x="53741" y="1052903"/>
                  </a:cubicBezTo>
                  <a:cubicBezTo>
                    <a:pt x="22854" y="1063728"/>
                    <a:pt x="641" y="1093155"/>
                    <a:pt x="641" y="1127687"/>
                  </a:cubicBezTo>
                  <a:cubicBezTo>
                    <a:pt x="641" y="1162219"/>
                    <a:pt x="22857" y="1191646"/>
                    <a:pt x="53741" y="1202469"/>
                  </a:cubicBezTo>
                  <a:cubicBezTo>
                    <a:pt x="50616" y="1210971"/>
                    <a:pt x="48909" y="1220154"/>
                    <a:pt x="48909" y="1229725"/>
                  </a:cubicBezTo>
                  <a:cubicBezTo>
                    <a:pt x="48909" y="1273414"/>
                    <a:pt x="84456" y="1308958"/>
                    <a:pt x="128143" y="1308958"/>
                  </a:cubicBezTo>
                  <a:lnTo>
                    <a:pt x="286936" y="1308958"/>
                  </a:lnTo>
                  <a:cubicBezTo>
                    <a:pt x="272362" y="1326567"/>
                    <a:pt x="265350" y="1350189"/>
                    <a:pt x="269583" y="1374189"/>
                  </a:cubicBezTo>
                  <a:cubicBezTo>
                    <a:pt x="273363" y="1395631"/>
                    <a:pt x="285336" y="1414216"/>
                    <a:pt x="303294" y="1426521"/>
                  </a:cubicBezTo>
                  <a:cubicBezTo>
                    <a:pt x="316839" y="1435805"/>
                    <a:pt x="332488" y="1440623"/>
                    <a:pt x="348527" y="1440623"/>
                  </a:cubicBezTo>
                  <a:cubicBezTo>
                    <a:pt x="353750" y="1440623"/>
                    <a:pt x="359018" y="1440108"/>
                    <a:pt x="364269" y="1439076"/>
                  </a:cubicBezTo>
                  <a:lnTo>
                    <a:pt x="499983" y="1412312"/>
                  </a:lnTo>
                  <a:cubicBezTo>
                    <a:pt x="554515" y="1401560"/>
                    <a:pt x="604091" y="1375069"/>
                    <a:pt x="643345" y="1335708"/>
                  </a:cubicBezTo>
                  <a:lnTo>
                    <a:pt x="690201" y="1288717"/>
                  </a:lnTo>
                  <a:lnTo>
                    <a:pt x="849900" y="1288717"/>
                  </a:lnTo>
                  <a:cubicBezTo>
                    <a:pt x="861508" y="1318088"/>
                    <a:pt x="890159" y="1338931"/>
                    <a:pt x="923605" y="1338931"/>
                  </a:cubicBezTo>
                  <a:cubicBezTo>
                    <a:pt x="932633" y="1338931"/>
                    <a:pt x="941307" y="1337393"/>
                    <a:pt x="949398" y="1334597"/>
                  </a:cubicBezTo>
                  <a:cubicBezTo>
                    <a:pt x="958795" y="1367872"/>
                    <a:pt x="989409" y="1392332"/>
                    <a:pt x="1025642" y="1392332"/>
                  </a:cubicBezTo>
                  <a:cubicBezTo>
                    <a:pt x="1035213" y="1392332"/>
                    <a:pt x="1044396" y="1390625"/>
                    <a:pt x="1052898" y="1387500"/>
                  </a:cubicBezTo>
                  <a:cubicBezTo>
                    <a:pt x="1063721" y="1418387"/>
                    <a:pt x="1093148" y="1440600"/>
                    <a:pt x="1127680" y="1440600"/>
                  </a:cubicBezTo>
                  <a:cubicBezTo>
                    <a:pt x="1162212" y="1440600"/>
                    <a:pt x="1191642" y="1418384"/>
                    <a:pt x="1202464" y="1387500"/>
                  </a:cubicBezTo>
                  <a:cubicBezTo>
                    <a:pt x="1210966" y="1390625"/>
                    <a:pt x="1220149" y="1392332"/>
                    <a:pt x="1229720" y="1392332"/>
                  </a:cubicBezTo>
                  <a:cubicBezTo>
                    <a:pt x="1273409" y="1392332"/>
                    <a:pt x="1308951" y="1356785"/>
                    <a:pt x="1308951" y="1313098"/>
                  </a:cubicBezTo>
                  <a:lnTo>
                    <a:pt x="1308951" y="1154307"/>
                  </a:lnTo>
                  <a:cubicBezTo>
                    <a:pt x="1326560" y="1168879"/>
                    <a:pt x="1350174" y="1175893"/>
                    <a:pt x="1374184" y="1171658"/>
                  </a:cubicBezTo>
                  <a:cubicBezTo>
                    <a:pt x="1395627" y="1167878"/>
                    <a:pt x="1414212" y="1155905"/>
                    <a:pt x="1426519" y="1137947"/>
                  </a:cubicBezTo>
                  <a:cubicBezTo>
                    <a:pt x="1438821" y="1119986"/>
                    <a:pt x="1443279" y="1098333"/>
                    <a:pt x="1439066" y="1076972"/>
                  </a:cubicBezTo>
                  <a:close/>
                  <a:moveTo>
                    <a:pt x="762710" y="208773"/>
                  </a:moveTo>
                  <a:cubicBezTo>
                    <a:pt x="770183" y="208773"/>
                    <a:pt x="777349" y="205797"/>
                    <a:pt x="782625" y="200507"/>
                  </a:cubicBezTo>
                  <a:lnTo>
                    <a:pt x="837722" y="145255"/>
                  </a:lnTo>
                  <a:cubicBezTo>
                    <a:pt x="869051" y="113843"/>
                    <a:pt x="908609" y="92701"/>
                    <a:pt x="952135" y="84117"/>
                  </a:cubicBezTo>
                  <a:lnTo>
                    <a:pt x="1087849" y="57356"/>
                  </a:lnTo>
                  <a:cubicBezTo>
                    <a:pt x="1094262" y="56096"/>
                    <a:pt x="1100756" y="57429"/>
                    <a:pt x="1106144" y="61122"/>
                  </a:cubicBezTo>
                  <a:cubicBezTo>
                    <a:pt x="1111533" y="64815"/>
                    <a:pt x="1115125" y="70392"/>
                    <a:pt x="1116258" y="76824"/>
                  </a:cubicBezTo>
                  <a:cubicBezTo>
                    <a:pt x="1118458" y="89292"/>
                    <a:pt x="1110549" y="101417"/>
                    <a:pt x="1098258" y="104432"/>
                  </a:cubicBezTo>
                  <a:lnTo>
                    <a:pt x="1041859" y="118261"/>
                  </a:lnTo>
                  <a:cubicBezTo>
                    <a:pt x="1024070" y="122620"/>
                    <a:pt x="1012750" y="138983"/>
                    <a:pt x="1014946" y="157166"/>
                  </a:cubicBezTo>
                  <a:cubicBezTo>
                    <a:pt x="1017143" y="175349"/>
                    <a:pt x="1032029" y="188548"/>
                    <a:pt x="1050347" y="188548"/>
                  </a:cubicBezTo>
                  <a:lnTo>
                    <a:pt x="1313097" y="188548"/>
                  </a:lnTo>
                  <a:cubicBezTo>
                    <a:pt x="1325773" y="188548"/>
                    <a:pt x="1336083" y="198862"/>
                    <a:pt x="1336083" y="211535"/>
                  </a:cubicBezTo>
                  <a:cubicBezTo>
                    <a:pt x="1336083" y="223280"/>
                    <a:pt x="1327227" y="232977"/>
                    <a:pt x="1315842" y="234338"/>
                  </a:cubicBezTo>
                  <a:lnTo>
                    <a:pt x="1160181" y="234518"/>
                  </a:lnTo>
                  <a:cubicBezTo>
                    <a:pt x="1144650" y="234518"/>
                    <a:pt x="1132056" y="247110"/>
                    <a:pt x="1132056" y="262644"/>
                  </a:cubicBezTo>
                  <a:cubicBezTo>
                    <a:pt x="1132056" y="278177"/>
                    <a:pt x="1144650" y="290769"/>
                    <a:pt x="1160181" y="290769"/>
                  </a:cubicBezTo>
                  <a:lnTo>
                    <a:pt x="1361368" y="290588"/>
                  </a:lnTo>
                  <a:cubicBezTo>
                    <a:pt x="1374043" y="290588"/>
                    <a:pt x="1384354" y="300902"/>
                    <a:pt x="1384354" y="313575"/>
                  </a:cubicBezTo>
                  <a:cubicBezTo>
                    <a:pt x="1384354" y="326248"/>
                    <a:pt x="1374043" y="336562"/>
                    <a:pt x="1361368" y="336562"/>
                  </a:cubicBezTo>
                  <a:lnTo>
                    <a:pt x="1160181" y="336562"/>
                  </a:lnTo>
                  <a:cubicBezTo>
                    <a:pt x="1144650" y="336562"/>
                    <a:pt x="1132056" y="349153"/>
                    <a:pt x="1132056" y="364687"/>
                  </a:cubicBezTo>
                  <a:cubicBezTo>
                    <a:pt x="1132056" y="380220"/>
                    <a:pt x="1144650" y="392812"/>
                    <a:pt x="1160181" y="392812"/>
                  </a:cubicBezTo>
                  <a:lnTo>
                    <a:pt x="1315853" y="392812"/>
                  </a:lnTo>
                  <a:cubicBezTo>
                    <a:pt x="1327232" y="394179"/>
                    <a:pt x="1336083" y="403876"/>
                    <a:pt x="1336083" y="415615"/>
                  </a:cubicBezTo>
                  <a:cubicBezTo>
                    <a:pt x="1336083" y="428288"/>
                    <a:pt x="1325773" y="438602"/>
                    <a:pt x="1313097" y="438602"/>
                  </a:cubicBezTo>
                  <a:lnTo>
                    <a:pt x="1160181" y="438602"/>
                  </a:lnTo>
                  <a:cubicBezTo>
                    <a:pt x="1144650" y="438602"/>
                    <a:pt x="1132056" y="451193"/>
                    <a:pt x="1132056" y="466727"/>
                  </a:cubicBezTo>
                  <a:cubicBezTo>
                    <a:pt x="1132056" y="482260"/>
                    <a:pt x="1144650" y="494852"/>
                    <a:pt x="1160181" y="494852"/>
                  </a:cubicBezTo>
                  <a:lnTo>
                    <a:pt x="1262441" y="494852"/>
                  </a:lnTo>
                  <a:cubicBezTo>
                    <a:pt x="1273820" y="496216"/>
                    <a:pt x="1282679" y="505914"/>
                    <a:pt x="1282679" y="517658"/>
                  </a:cubicBezTo>
                  <a:cubicBezTo>
                    <a:pt x="1282679" y="530332"/>
                    <a:pt x="1272369" y="540642"/>
                    <a:pt x="1259696" y="540642"/>
                  </a:cubicBezTo>
                  <a:lnTo>
                    <a:pt x="975667" y="540642"/>
                  </a:lnTo>
                  <a:cubicBezTo>
                    <a:pt x="916166" y="540642"/>
                    <a:pt x="860256" y="517439"/>
                    <a:pt x="818243" y="475305"/>
                  </a:cubicBezTo>
                  <a:lnTo>
                    <a:pt x="782631" y="439592"/>
                  </a:lnTo>
                  <a:cubicBezTo>
                    <a:pt x="777355" y="434302"/>
                    <a:pt x="770188" y="431326"/>
                    <a:pt x="762716" y="431326"/>
                  </a:cubicBezTo>
                  <a:lnTo>
                    <a:pt x="596874" y="431326"/>
                  </a:lnTo>
                  <a:lnTo>
                    <a:pt x="596874" y="371392"/>
                  </a:lnTo>
                  <a:lnTo>
                    <a:pt x="596874" y="294728"/>
                  </a:lnTo>
                  <a:lnTo>
                    <a:pt x="596874" y="208773"/>
                  </a:lnTo>
                  <a:lnTo>
                    <a:pt x="762710" y="208773"/>
                  </a:lnTo>
                  <a:close/>
                  <a:moveTo>
                    <a:pt x="845223" y="953686"/>
                  </a:moveTo>
                  <a:lnTo>
                    <a:pt x="690195" y="953686"/>
                  </a:lnTo>
                  <a:lnTo>
                    <a:pt x="662827" y="926239"/>
                  </a:lnTo>
                  <a:cubicBezTo>
                    <a:pt x="615388" y="878665"/>
                    <a:pt x="553820" y="850363"/>
                    <a:pt x="487558" y="845228"/>
                  </a:cubicBezTo>
                  <a:lnTo>
                    <a:pt x="487558" y="690197"/>
                  </a:lnTo>
                  <a:lnTo>
                    <a:pt x="515005" y="662829"/>
                  </a:lnTo>
                  <a:cubicBezTo>
                    <a:pt x="561830" y="616135"/>
                    <a:pt x="590669" y="553231"/>
                    <a:pt x="595974" y="487556"/>
                  </a:cubicBezTo>
                  <a:lnTo>
                    <a:pt x="751044" y="487556"/>
                  </a:lnTo>
                  <a:lnTo>
                    <a:pt x="778412" y="515003"/>
                  </a:lnTo>
                  <a:cubicBezTo>
                    <a:pt x="825851" y="562577"/>
                    <a:pt x="887422" y="590876"/>
                    <a:pt x="953684" y="596015"/>
                  </a:cubicBezTo>
                  <a:lnTo>
                    <a:pt x="953684" y="751045"/>
                  </a:lnTo>
                  <a:lnTo>
                    <a:pt x="926237" y="778414"/>
                  </a:lnTo>
                  <a:cubicBezTo>
                    <a:pt x="878661" y="825849"/>
                    <a:pt x="850359" y="887424"/>
                    <a:pt x="845223" y="953686"/>
                  </a:cubicBezTo>
                  <a:close/>
                  <a:moveTo>
                    <a:pt x="145248" y="603513"/>
                  </a:moveTo>
                  <a:cubicBezTo>
                    <a:pt x="113833" y="572187"/>
                    <a:pt x="92694" y="532627"/>
                    <a:pt x="84113" y="489100"/>
                  </a:cubicBezTo>
                  <a:lnTo>
                    <a:pt x="57349" y="353389"/>
                  </a:lnTo>
                  <a:cubicBezTo>
                    <a:pt x="56083" y="346979"/>
                    <a:pt x="57422" y="340482"/>
                    <a:pt x="61115" y="335094"/>
                  </a:cubicBezTo>
                  <a:cubicBezTo>
                    <a:pt x="64808" y="329705"/>
                    <a:pt x="70385" y="326113"/>
                    <a:pt x="76817" y="324980"/>
                  </a:cubicBezTo>
                  <a:cubicBezTo>
                    <a:pt x="89299" y="322786"/>
                    <a:pt x="101407" y="330689"/>
                    <a:pt x="104422" y="342983"/>
                  </a:cubicBezTo>
                  <a:lnTo>
                    <a:pt x="118248" y="399376"/>
                  </a:lnTo>
                  <a:cubicBezTo>
                    <a:pt x="122605" y="417168"/>
                    <a:pt x="138979" y="428468"/>
                    <a:pt x="157151" y="426292"/>
                  </a:cubicBezTo>
                  <a:cubicBezTo>
                    <a:pt x="175336" y="424098"/>
                    <a:pt x="188535" y="409209"/>
                    <a:pt x="188535" y="390894"/>
                  </a:cubicBezTo>
                  <a:lnTo>
                    <a:pt x="188535" y="128144"/>
                  </a:lnTo>
                  <a:cubicBezTo>
                    <a:pt x="188535" y="115471"/>
                    <a:pt x="198846" y="105158"/>
                    <a:pt x="211522" y="105158"/>
                  </a:cubicBezTo>
                  <a:cubicBezTo>
                    <a:pt x="223264" y="105158"/>
                    <a:pt x="232959" y="114011"/>
                    <a:pt x="234326" y="125391"/>
                  </a:cubicBezTo>
                  <a:lnTo>
                    <a:pt x="234506" y="281060"/>
                  </a:lnTo>
                  <a:cubicBezTo>
                    <a:pt x="234506" y="296593"/>
                    <a:pt x="247100" y="309185"/>
                    <a:pt x="262631" y="309185"/>
                  </a:cubicBezTo>
                  <a:cubicBezTo>
                    <a:pt x="278161" y="309185"/>
                    <a:pt x="290756" y="296593"/>
                    <a:pt x="290756" y="281060"/>
                  </a:cubicBezTo>
                  <a:lnTo>
                    <a:pt x="290756" y="128144"/>
                  </a:lnTo>
                  <a:cubicBezTo>
                    <a:pt x="290756" y="126431"/>
                    <a:pt x="290683" y="124738"/>
                    <a:pt x="290576" y="123051"/>
                  </a:cubicBezTo>
                  <a:lnTo>
                    <a:pt x="290576" y="79873"/>
                  </a:lnTo>
                  <a:cubicBezTo>
                    <a:pt x="290576" y="67200"/>
                    <a:pt x="300886" y="56889"/>
                    <a:pt x="313562" y="56889"/>
                  </a:cubicBezTo>
                  <a:cubicBezTo>
                    <a:pt x="326238" y="56889"/>
                    <a:pt x="336549" y="67200"/>
                    <a:pt x="336549" y="79873"/>
                  </a:cubicBezTo>
                  <a:lnTo>
                    <a:pt x="336549" y="123053"/>
                  </a:lnTo>
                  <a:cubicBezTo>
                    <a:pt x="336442" y="124738"/>
                    <a:pt x="336369" y="126434"/>
                    <a:pt x="336369" y="128147"/>
                  </a:cubicBezTo>
                  <a:lnTo>
                    <a:pt x="336549" y="281065"/>
                  </a:lnTo>
                  <a:cubicBezTo>
                    <a:pt x="336549" y="296599"/>
                    <a:pt x="349143" y="309190"/>
                    <a:pt x="364674" y="309190"/>
                  </a:cubicBezTo>
                  <a:cubicBezTo>
                    <a:pt x="380204" y="309190"/>
                    <a:pt x="392799" y="296599"/>
                    <a:pt x="392799" y="281065"/>
                  </a:cubicBezTo>
                  <a:lnTo>
                    <a:pt x="392799" y="125393"/>
                  </a:lnTo>
                  <a:cubicBezTo>
                    <a:pt x="394166" y="114014"/>
                    <a:pt x="403863" y="105160"/>
                    <a:pt x="415603" y="105160"/>
                  </a:cubicBezTo>
                  <a:cubicBezTo>
                    <a:pt x="428278" y="105160"/>
                    <a:pt x="438589" y="115474"/>
                    <a:pt x="438589" y="128147"/>
                  </a:cubicBezTo>
                  <a:cubicBezTo>
                    <a:pt x="438589" y="128147"/>
                    <a:pt x="438477" y="264969"/>
                    <a:pt x="438589" y="265993"/>
                  </a:cubicBezTo>
                  <a:lnTo>
                    <a:pt x="438589" y="281065"/>
                  </a:lnTo>
                  <a:cubicBezTo>
                    <a:pt x="438589" y="296599"/>
                    <a:pt x="451183" y="309190"/>
                    <a:pt x="466714" y="309190"/>
                  </a:cubicBezTo>
                  <a:cubicBezTo>
                    <a:pt x="482245" y="309190"/>
                    <a:pt x="494839" y="296599"/>
                    <a:pt x="494839" y="281065"/>
                  </a:cubicBezTo>
                  <a:lnTo>
                    <a:pt x="494839" y="178794"/>
                  </a:lnTo>
                  <a:cubicBezTo>
                    <a:pt x="496206" y="167415"/>
                    <a:pt x="505903" y="158561"/>
                    <a:pt x="517643" y="158561"/>
                  </a:cubicBezTo>
                  <a:cubicBezTo>
                    <a:pt x="530319" y="158561"/>
                    <a:pt x="540629" y="168875"/>
                    <a:pt x="540629" y="181548"/>
                  </a:cubicBezTo>
                  <a:lnTo>
                    <a:pt x="540629" y="465574"/>
                  </a:lnTo>
                  <a:cubicBezTo>
                    <a:pt x="540629" y="524212"/>
                    <a:pt x="516813" y="581592"/>
                    <a:pt x="475295" y="622998"/>
                  </a:cubicBezTo>
                  <a:lnTo>
                    <a:pt x="439582" y="658610"/>
                  </a:lnTo>
                  <a:cubicBezTo>
                    <a:pt x="434289" y="663886"/>
                    <a:pt x="431316" y="671052"/>
                    <a:pt x="431316" y="678525"/>
                  </a:cubicBezTo>
                  <a:lnTo>
                    <a:pt x="431316" y="844364"/>
                  </a:lnTo>
                  <a:lnTo>
                    <a:pt x="375069" y="844364"/>
                  </a:lnTo>
                  <a:lnTo>
                    <a:pt x="375069" y="769689"/>
                  </a:lnTo>
                  <a:cubicBezTo>
                    <a:pt x="375069" y="754159"/>
                    <a:pt x="362474" y="741564"/>
                    <a:pt x="346944" y="741564"/>
                  </a:cubicBezTo>
                  <a:cubicBezTo>
                    <a:pt x="331413" y="741564"/>
                    <a:pt x="318819" y="754159"/>
                    <a:pt x="318819" y="769689"/>
                  </a:cubicBezTo>
                  <a:lnTo>
                    <a:pt x="318819" y="844364"/>
                  </a:lnTo>
                  <a:lnTo>
                    <a:pt x="208768" y="844364"/>
                  </a:lnTo>
                  <a:lnTo>
                    <a:pt x="208768" y="678525"/>
                  </a:lnTo>
                  <a:cubicBezTo>
                    <a:pt x="208768" y="671052"/>
                    <a:pt x="205793" y="663886"/>
                    <a:pt x="200503" y="658610"/>
                  </a:cubicBezTo>
                  <a:lnTo>
                    <a:pt x="145248" y="603513"/>
                  </a:lnTo>
                  <a:close/>
                  <a:moveTo>
                    <a:pt x="678518" y="1232467"/>
                  </a:moveTo>
                  <a:cubicBezTo>
                    <a:pt x="671045" y="1232467"/>
                    <a:pt x="663879" y="1235442"/>
                    <a:pt x="658603" y="1240730"/>
                  </a:cubicBezTo>
                  <a:lnTo>
                    <a:pt x="603506" y="1295981"/>
                  </a:lnTo>
                  <a:cubicBezTo>
                    <a:pt x="572177" y="1327400"/>
                    <a:pt x="532617" y="1348539"/>
                    <a:pt x="489093" y="1357117"/>
                  </a:cubicBezTo>
                  <a:lnTo>
                    <a:pt x="353379" y="1383880"/>
                  </a:lnTo>
                  <a:cubicBezTo>
                    <a:pt x="346966" y="1385149"/>
                    <a:pt x="340472" y="1383810"/>
                    <a:pt x="335083" y="1380114"/>
                  </a:cubicBezTo>
                  <a:cubicBezTo>
                    <a:pt x="329695" y="1376419"/>
                    <a:pt x="326103" y="1370845"/>
                    <a:pt x="324970" y="1364412"/>
                  </a:cubicBezTo>
                  <a:cubicBezTo>
                    <a:pt x="322770" y="1351947"/>
                    <a:pt x="330679" y="1339823"/>
                    <a:pt x="342970" y="1336810"/>
                  </a:cubicBezTo>
                  <a:lnTo>
                    <a:pt x="399374" y="1322981"/>
                  </a:lnTo>
                  <a:cubicBezTo>
                    <a:pt x="417161" y="1318619"/>
                    <a:pt x="428478" y="1302259"/>
                    <a:pt x="426279" y="1284076"/>
                  </a:cubicBezTo>
                  <a:cubicBezTo>
                    <a:pt x="424085" y="1265893"/>
                    <a:pt x="409196" y="1252697"/>
                    <a:pt x="390881" y="1252697"/>
                  </a:cubicBezTo>
                  <a:lnTo>
                    <a:pt x="128137" y="1252697"/>
                  </a:lnTo>
                  <a:cubicBezTo>
                    <a:pt x="115461" y="1252697"/>
                    <a:pt x="105150" y="1242386"/>
                    <a:pt x="105150" y="1229710"/>
                  </a:cubicBezTo>
                  <a:cubicBezTo>
                    <a:pt x="105150" y="1217963"/>
                    <a:pt x="114013" y="1208262"/>
                    <a:pt x="125400" y="1206904"/>
                  </a:cubicBezTo>
                  <a:lnTo>
                    <a:pt x="281053" y="1206727"/>
                  </a:lnTo>
                  <a:cubicBezTo>
                    <a:pt x="296583" y="1206727"/>
                    <a:pt x="309178" y="1194132"/>
                    <a:pt x="309178" y="1178602"/>
                  </a:cubicBezTo>
                  <a:cubicBezTo>
                    <a:pt x="309178" y="1163071"/>
                    <a:pt x="296583" y="1150477"/>
                    <a:pt x="281053" y="1150477"/>
                  </a:cubicBezTo>
                  <a:lnTo>
                    <a:pt x="79866" y="1150654"/>
                  </a:lnTo>
                  <a:cubicBezTo>
                    <a:pt x="67190" y="1150654"/>
                    <a:pt x="56879" y="1140343"/>
                    <a:pt x="56879" y="1127667"/>
                  </a:cubicBezTo>
                  <a:cubicBezTo>
                    <a:pt x="56879" y="1114994"/>
                    <a:pt x="67190" y="1104684"/>
                    <a:pt x="79866" y="1104684"/>
                  </a:cubicBezTo>
                  <a:lnTo>
                    <a:pt x="281053" y="1104684"/>
                  </a:lnTo>
                  <a:cubicBezTo>
                    <a:pt x="296583" y="1104684"/>
                    <a:pt x="309178" y="1092089"/>
                    <a:pt x="309178" y="1076559"/>
                  </a:cubicBezTo>
                  <a:cubicBezTo>
                    <a:pt x="309178" y="1061028"/>
                    <a:pt x="296583" y="1048434"/>
                    <a:pt x="281053" y="1048434"/>
                  </a:cubicBezTo>
                  <a:lnTo>
                    <a:pt x="125403" y="1048434"/>
                  </a:lnTo>
                  <a:cubicBezTo>
                    <a:pt x="114015" y="1047075"/>
                    <a:pt x="105153" y="1037375"/>
                    <a:pt x="105153" y="1025627"/>
                  </a:cubicBezTo>
                  <a:cubicBezTo>
                    <a:pt x="105153" y="1012954"/>
                    <a:pt x="115464" y="1002643"/>
                    <a:pt x="128140" y="1002643"/>
                  </a:cubicBezTo>
                  <a:lnTo>
                    <a:pt x="281058" y="1002643"/>
                  </a:lnTo>
                  <a:cubicBezTo>
                    <a:pt x="296589" y="1002643"/>
                    <a:pt x="309183" y="990049"/>
                    <a:pt x="309183" y="974518"/>
                  </a:cubicBezTo>
                  <a:cubicBezTo>
                    <a:pt x="309183" y="958988"/>
                    <a:pt x="296589" y="946393"/>
                    <a:pt x="281058" y="946393"/>
                  </a:cubicBezTo>
                  <a:lnTo>
                    <a:pt x="178807" y="946393"/>
                  </a:lnTo>
                  <a:cubicBezTo>
                    <a:pt x="167422" y="945035"/>
                    <a:pt x="158560" y="935334"/>
                    <a:pt x="158560" y="923587"/>
                  </a:cubicBezTo>
                  <a:cubicBezTo>
                    <a:pt x="158560" y="910911"/>
                    <a:pt x="168870" y="900600"/>
                    <a:pt x="181543" y="900600"/>
                  </a:cubicBezTo>
                  <a:lnTo>
                    <a:pt x="465569" y="900600"/>
                  </a:lnTo>
                  <a:cubicBezTo>
                    <a:pt x="525068" y="900600"/>
                    <a:pt x="580978" y="923806"/>
                    <a:pt x="622993" y="965937"/>
                  </a:cubicBezTo>
                  <a:lnTo>
                    <a:pt x="658605" y="1001650"/>
                  </a:lnTo>
                  <a:cubicBezTo>
                    <a:pt x="663882" y="1006943"/>
                    <a:pt x="671048" y="1009916"/>
                    <a:pt x="678521" y="1009916"/>
                  </a:cubicBezTo>
                  <a:lnTo>
                    <a:pt x="844365" y="1009916"/>
                  </a:lnTo>
                  <a:lnTo>
                    <a:pt x="844365" y="1232450"/>
                  </a:lnTo>
                  <a:lnTo>
                    <a:pt x="678521" y="1232450"/>
                  </a:lnTo>
                  <a:lnTo>
                    <a:pt x="678521" y="1232467"/>
                  </a:lnTo>
                  <a:close/>
                  <a:moveTo>
                    <a:pt x="1380113" y="1106146"/>
                  </a:moveTo>
                  <a:cubicBezTo>
                    <a:pt x="1376420" y="1111535"/>
                    <a:pt x="1370843" y="1115126"/>
                    <a:pt x="1364408" y="1116263"/>
                  </a:cubicBezTo>
                  <a:cubicBezTo>
                    <a:pt x="1351929" y="1118473"/>
                    <a:pt x="1339818" y="1110553"/>
                    <a:pt x="1336809" y="1098260"/>
                  </a:cubicBezTo>
                  <a:lnTo>
                    <a:pt x="1322980" y="1041858"/>
                  </a:lnTo>
                  <a:cubicBezTo>
                    <a:pt x="1318618" y="1024066"/>
                    <a:pt x="1302226" y="1012768"/>
                    <a:pt x="1284072" y="1014951"/>
                  </a:cubicBezTo>
                  <a:cubicBezTo>
                    <a:pt x="1265889" y="1017147"/>
                    <a:pt x="1252693" y="1032034"/>
                    <a:pt x="1252693" y="1050349"/>
                  </a:cubicBezTo>
                  <a:lnTo>
                    <a:pt x="1252693" y="1313098"/>
                  </a:lnTo>
                  <a:cubicBezTo>
                    <a:pt x="1252693" y="1325774"/>
                    <a:pt x="1242382" y="1336085"/>
                    <a:pt x="1229709" y="1336085"/>
                  </a:cubicBezTo>
                  <a:cubicBezTo>
                    <a:pt x="1217961" y="1336085"/>
                    <a:pt x="1208261" y="1327223"/>
                    <a:pt x="1206902" y="1315835"/>
                  </a:cubicBezTo>
                  <a:lnTo>
                    <a:pt x="1206725" y="1160183"/>
                  </a:lnTo>
                  <a:cubicBezTo>
                    <a:pt x="1206725" y="1144652"/>
                    <a:pt x="1194131" y="1132058"/>
                    <a:pt x="1178600" y="1132058"/>
                  </a:cubicBezTo>
                  <a:cubicBezTo>
                    <a:pt x="1163069" y="1132058"/>
                    <a:pt x="1150475" y="1144652"/>
                    <a:pt x="1150475" y="1160183"/>
                  </a:cubicBezTo>
                  <a:lnTo>
                    <a:pt x="1150652" y="1361372"/>
                  </a:lnTo>
                  <a:cubicBezTo>
                    <a:pt x="1150652" y="1374045"/>
                    <a:pt x="1140342" y="1384356"/>
                    <a:pt x="1127666" y="1384356"/>
                  </a:cubicBezTo>
                  <a:cubicBezTo>
                    <a:pt x="1114993" y="1384356"/>
                    <a:pt x="1104682" y="1374045"/>
                    <a:pt x="1104682" y="1361372"/>
                  </a:cubicBezTo>
                  <a:lnTo>
                    <a:pt x="1104682" y="1160183"/>
                  </a:lnTo>
                  <a:cubicBezTo>
                    <a:pt x="1104682" y="1144652"/>
                    <a:pt x="1092088" y="1132058"/>
                    <a:pt x="1076557" y="1132058"/>
                  </a:cubicBezTo>
                  <a:cubicBezTo>
                    <a:pt x="1061026" y="1132058"/>
                    <a:pt x="1048432" y="1144652"/>
                    <a:pt x="1048432" y="1160183"/>
                  </a:cubicBezTo>
                  <a:lnTo>
                    <a:pt x="1048432" y="1315835"/>
                  </a:lnTo>
                  <a:cubicBezTo>
                    <a:pt x="1047073" y="1327223"/>
                    <a:pt x="1037373" y="1336085"/>
                    <a:pt x="1025625" y="1336085"/>
                  </a:cubicBezTo>
                  <a:cubicBezTo>
                    <a:pt x="1012949" y="1336085"/>
                    <a:pt x="1002639" y="1325774"/>
                    <a:pt x="1002639" y="1313098"/>
                  </a:cubicBezTo>
                  <a:lnTo>
                    <a:pt x="1002639" y="1160180"/>
                  </a:lnTo>
                  <a:cubicBezTo>
                    <a:pt x="1002639" y="1144649"/>
                    <a:pt x="990044" y="1132055"/>
                    <a:pt x="974514" y="1132055"/>
                  </a:cubicBezTo>
                  <a:cubicBezTo>
                    <a:pt x="958983" y="1132055"/>
                    <a:pt x="946389" y="1144649"/>
                    <a:pt x="946389" y="1160180"/>
                  </a:cubicBezTo>
                  <a:lnTo>
                    <a:pt x="946389" y="1262448"/>
                  </a:lnTo>
                  <a:cubicBezTo>
                    <a:pt x="945022" y="1273827"/>
                    <a:pt x="935324" y="1282681"/>
                    <a:pt x="923585" y="1282681"/>
                  </a:cubicBezTo>
                  <a:cubicBezTo>
                    <a:pt x="910909" y="1282681"/>
                    <a:pt x="900598" y="1272370"/>
                    <a:pt x="900598" y="1259694"/>
                  </a:cubicBezTo>
                  <a:lnTo>
                    <a:pt x="900598" y="1146536"/>
                  </a:lnTo>
                  <a:lnTo>
                    <a:pt x="900598" y="1069876"/>
                  </a:lnTo>
                  <a:lnTo>
                    <a:pt x="900598" y="975671"/>
                  </a:lnTo>
                  <a:cubicBezTo>
                    <a:pt x="900598" y="916173"/>
                    <a:pt x="923804" y="860263"/>
                    <a:pt x="965936" y="818247"/>
                  </a:cubicBezTo>
                  <a:lnTo>
                    <a:pt x="1001649" y="782635"/>
                  </a:lnTo>
                  <a:cubicBezTo>
                    <a:pt x="1006942" y="777359"/>
                    <a:pt x="1009915" y="770193"/>
                    <a:pt x="1009915" y="762720"/>
                  </a:cubicBezTo>
                  <a:lnTo>
                    <a:pt x="1009915" y="596878"/>
                  </a:lnTo>
                  <a:lnTo>
                    <a:pt x="1069849" y="596878"/>
                  </a:lnTo>
                  <a:lnTo>
                    <a:pt x="1118393" y="596878"/>
                  </a:lnTo>
                  <a:lnTo>
                    <a:pt x="1118393" y="682190"/>
                  </a:lnTo>
                  <a:cubicBezTo>
                    <a:pt x="1118393" y="697723"/>
                    <a:pt x="1130987" y="710315"/>
                    <a:pt x="1146518" y="710315"/>
                  </a:cubicBezTo>
                  <a:cubicBezTo>
                    <a:pt x="1162049" y="710315"/>
                    <a:pt x="1174643" y="697723"/>
                    <a:pt x="1174643" y="682190"/>
                  </a:cubicBezTo>
                  <a:lnTo>
                    <a:pt x="1174643" y="596878"/>
                  </a:lnTo>
                  <a:lnTo>
                    <a:pt x="1232451" y="596878"/>
                  </a:lnTo>
                  <a:lnTo>
                    <a:pt x="1232451" y="762720"/>
                  </a:lnTo>
                  <a:cubicBezTo>
                    <a:pt x="1232451" y="770193"/>
                    <a:pt x="1235427" y="777359"/>
                    <a:pt x="1240714" y="782635"/>
                  </a:cubicBezTo>
                  <a:lnTo>
                    <a:pt x="1295966" y="837732"/>
                  </a:lnTo>
                  <a:cubicBezTo>
                    <a:pt x="1327384" y="869061"/>
                    <a:pt x="1348523" y="908621"/>
                    <a:pt x="1357101" y="952148"/>
                  </a:cubicBezTo>
                  <a:lnTo>
                    <a:pt x="1383865" y="1087859"/>
                  </a:lnTo>
                  <a:cubicBezTo>
                    <a:pt x="1385144" y="1094263"/>
                    <a:pt x="1383809" y="1100757"/>
                    <a:pt x="1380113" y="1106146"/>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4" name="Google Shape;624;p86"/>
            <p:cNvSpPr/>
            <p:nvPr/>
          </p:nvSpPr>
          <p:spPr>
            <a:xfrm>
              <a:off x="6456655" y="2040332"/>
              <a:ext cx="56250" cy="56250"/>
            </a:xfrm>
            <a:custGeom>
              <a:rect b="b" l="l" r="r" t="t"/>
              <a:pathLst>
                <a:path extrusionOk="0" h="56250" w="56250">
                  <a:moveTo>
                    <a:pt x="28747" y="622"/>
                  </a:moveTo>
                  <a:cubicBezTo>
                    <a:pt x="21350" y="622"/>
                    <a:pt x="14094" y="3629"/>
                    <a:pt x="8866" y="8863"/>
                  </a:cubicBezTo>
                  <a:cubicBezTo>
                    <a:pt x="3634" y="14094"/>
                    <a:pt x="622" y="21347"/>
                    <a:pt x="622" y="28775"/>
                  </a:cubicBezTo>
                  <a:cubicBezTo>
                    <a:pt x="622" y="36172"/>
                    <a:pt x="3631" y="43428"/>
                    <a:pt x="8866" y="48660"/>
                  </a:cubicBezTo>
                  <a:cubicBezTo>
                    <a:pt x="14094" y="53888"/>
                    <a:pt x="21350" y="56872"/>
                    <a:pt x="28747" y="56872"/>
                  </a:cubicBezTo>
                  <a:cubicBezTo>
                    <a:pt x="36144" y="56872"/>
                    <a:pt x="43400" y="53888"/>
                    <a:pt x="48631" y="48660"/>
                  </a:cubicBezTo>
                  <a:cubicBezTo>
                    <a:pt x="53863" y="43400"/>
                    <a:pt x="56872" y="36172"/>
                    <a:pt x="56872" y="28775"/>
                  </a:cubicBezTo>
                  <a:cubicBezTo>
                    <a:pt x="56872" y="21378"/>
                    <a:pt x="53866" y="14122"/>
                    <a:pt x="48631" y="8863"/>
                  </a:cubicBezTo>
                  <a:cubicBezTo>
                    <a:pt x="43400" y="3629"/>
                    <a:pt x="36141" y="622"/>
                    <a:pt x="28747" y="622"/>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5" name="Google Shape;625;p86"/>
            <p:cNvSpPr/>
            <p:nvPr/>
          </p:nvSpPr>
          <p:spPr>
            <a:xfrm>
              <a:off x="5657052" y="1916245"/>
              <a:ext cx="56250" cy="56250"/>
            </a:xfrm>
            <a:custGeom>
              <a:rect b="b" l="l" r="r" t="t"/>
              <a:pathLst>
                <a:path extrusionOk="0" h="56250" w="56250">
                  <a:moveTo>
                    <a:pt x="28747" y="56872"/>
                  </a:moveTo>
                  <a:cubicBezTo>
                    <a:pt x="36144" y="56872"/>
                    <a:pt x="43400" y="53863"/>
                    <a:pt x="48631" y="48631"/>
                  </a:cubicBezTo>
                  <a:cubicBezTo>
                    <a:pt x="53860" y="43400"/>
                    <a:pt x="56872" y="36144"/>
                    <a:pt x="56872" y="28747"/>
                  </a:cubicBezTo>
                  <a:cubicBezTo>
                    <a:pt x="56872" y="21322"/>
                    <a:pt x="53863" y="14094"/>
                    <a:pt x="48631" y="8863"/>
                  </a:cubicBezTo>
                  <a:cubicBezTo>
                    <a:pt x="43400" y="3603"/>
                    <a:pt x="36144" y="622"/>
                    <a:pt x="28747" y="622"/>
                  </a:cubicBezTo>
                  <a:cubicBezTo>
                    <a:pt x="21350" y="622"/>
                    <a:pt x="14094" y="3603"/>
                    <a:pt x="8863" y="8863"/>
                  </a:cubicBezTo>
                  <a:cubicBezTo>
                    <a:pt x="3634" y="14094"/>
                    <a:pt x="622" y="21322"/>
                    <a:pt x="622" y="28747"/>
                  </a:cubicBezTo>
                  <a:cubicBezTo>
                    <a:pt x="622" y="36144"/>
                    <a:pt x="3631" y="43400"/>
                    <a:pt x="8863" y="48631"/>
                  </a:cubicBezTo>
                  <a:cubicBezTo>
                    <a:pt x="14097" y="53863"/>
                    <a:pt x="21353" y="56872"/>
                    <a:pt x="28747" y="56872"/>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626" name="Google Shape;626;p86"/>
          <p:cNvGrpSpPr/>
          <p:nvPr/>
        </p:nvGrpSpPr>
        <p:grpSpPr>
          <a:xfrm>
            <a:off x="7090348" y="2930328"/>
            <a:ext cx="767915" cy="722969"/>
            <a:chOff x="9000870" y="3775774"/>
            <a:chExt cx="1431342" cy="1441038"/>
          </a:xfrm>
        </p:grpSpPr>
        <p:sp>
          <p:nvSpPr>
            <p:cNvPr id="627" name="Google Shape;627;p86"/>
            <p:cNvSpPr/>
            <p:nvPr/>
          </p:nvSpPr>
          <p:spPr>
            <a:xfrm>
              <a:off x="9993576" y="4201021"/>
              <a:ext cx="346292" cy="859959"/>
            </a:xfrm>
            <a:custGeom>
              <a:rect b="b" l="l" r="r" t="t"/>
              <a:pathLst>
                <a:path extrusionOk="0" h="859959" w="346292">
                  <a:moveTo>
                    <a:pt x="191739" y="637879"/>
                  </a:moveTo>
                  <a:cubicBezTo>
                    <a:pt x="200743" y="603735"/>
                    <a:pt x="206260" y="568182"/>
                    <a:pt x="207900" y="531637"/>
                  </a:cubicBezTo>
                  <a:lnTo>
                    <a:pt x="195179" y="393120"/>
                  </a:lnTo>
                  <a:cubicBezTo>
                    <a:pt x="169553" y="283253"/>
                    <a:pt x="108167" y="186983"/>
                    <a:pt x="24018" y="117286"/>
                  </a:cubicBezTo>
                  <a:lnTo>
                    <a:pt x="655" y="93000"/>
                  </a:lnTo>
                  <a:lnTo>
                    <a:pt x="93000" y="655"/>
                  </a:lnTo>
                  <a:lnTo>
                    <a:pt x="128068" y="23718"/>
                  </a:lnTo>
                  <a:cubicBezTo>
                    <a:pt x="262291" y="142150"/>
                    <a:pt x="346948" y="315458"/>
                    <a:pt x="346948" y="508551"/>
                  </a:cubicBezTo>
                  <a:lnTo>
                    <a:pt x="346948" y="508551"/>
                  </a:lnTo>
                  <a:cubicBezTo>
                    <a:pt x="346948" y="626498"/>
                    <a:pt x="315343" y="737081"/>
                    <a:pt x="260167" y="832288"/>
                  </a:cubicBezTo>
                  <a:lnTo>
                    <a:pt x="241282" y="861838"/>
                  </a:lnTo>
                  <a:lnTo>
                    <a:pt x="162258" y="693240"/>
                  </a:lnTo>
                  <a:lnTo>
                    <a:pt x="191739" y="637879"/>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8" name="Google Shape;628;p86"/>
            <p:cNvSpPr/>
            <p:nvPr/>
          </p:nvSpPr>
          <p:spPr>
            <a:xfrm>
              <a:off x="9531852" y="5055210"/>
              <a:ext cx="877274" cy="138517"/>
            </a:xfrm>
            <a:custGeom>
              <a:rect b="b" l="l" r="r" t="t"/>
              <a:pathLst>
                <a:path extrusionOk="0" h="138517" w="877274">
                  <a:moveTo>
                    <a:pt x="93000" y="655"/>
                  </a:moveTo>
                  <a:lnTo>
                    <a:pt x="785585" y="655"/>
                  </a:lnTo>
                  <a:cubicBezTo>
                    <a:pt x="836582" y="655"/>
                    <a:pt x="877930" y="42002"/>
                    <a:pt x="877930" y="93000"/>
                  </a:cubicBezTo>
                  <a:lnTo>
                    <a:pt x="877930" y="139172"/>
                  </a:lnTo>
                  <a:lnTo>
                    <a:pt x="655" y="139172"/>
                  </a:lnTo>
                  <a:lnTo>
                    <a:pt x="655" y="93000"/>
                  </a:lnTo>
                  <a:cubicBezTo>
                    <a:pt x="655" y="42002"/>
                    <a:pt x="42002" y="655"/>
                    <a:pt x="93000" y="655"/>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29" name="Google Shape;629;p86"/>
            <p:cNvSpPr/>
            <p:nvPr/>
          </p:nvSpPr>
          <p:spPr>
            <a:xfrm>
              <a:off x="9554919" y="4247521"/>
              <a:ext cx="346292" cy="346292"/>
            </a:xfrm>
            <a:custGeom>
              <a:rect b="b" l="l" r="r" t="t"/>
              <a:pathLst>
                <a:path extrusionOk="0" h="346292" w="346292">
                  <a:moveTo>
                    <a:pt x="347226" y="277963"/>
                  </a:moveTo>
                  <a:lnTo>
                    <a:pt x="277963" y="347226"/>
                  </a:lnTo>
                  <a:lnTo>
                    <a:pt x="926" y="70190"/>
                  </a:lnTo>
                  <a:lnTo>
                    <a:pt x="70190" y="926"/>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0" name="Google Shape;630;p86"/>
            <p:cNvSpPr/>
            <p:nvPr/>
          </p:nvSpPr>
          <p:spPr>
            <a:xfrm>
              <a:off x="9993576" y="4201021"/>
              <a:ext cx="144288" cy="138517"/>
            </a:xfrm>
            <a:custGeom>
              <a:rect b="b" l="l" r="r" t="t"/>
              <a:pathLst>
                <a:path extrusionOk="0" h="138517" w="144288">
                  <a:moveTo>
                    <a:pt x="128068" y="23718"/>
                  </a:moveTo>
                  <a:lnTo>
                    <a:pt x="93000" y="655"/>
                  </a:lnTo>
                  <a:lnTo>
                    <a:pt x="655" y="93000"/>
                  </a:lnTo>
                  <a:lnTo>
                    <a:pt x="24018" y="117286"/>
                  </a:lnTo>
                  <a:cubicBezTo>
                    <a:pt x="32214" y="124074"/>
                    <a:pt x="39971" y="131300"/>
                    <a:pt x="47728" y="138572"/>
                  </a:cubicBezTo>
                  <a:lnTo>
                    <a:pt x="145959" y="40340"/>
                  </a:lnTo>
                  <a:cubicBezTo>
                    <a:pt x="140072" y="34730"/>
                    <a:pt x="134185" y="29097"/>
                    <a:pt x="128068" y="23718"/>
                  </a:cubicBezTo>
                  <a:close/>
                </a:path>
              </a:pathLst>
            </a:custGeom>
            <a:solidFill>
              <a:srgbClr val="8C95A4"/>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1" name="Google Shape;631;p86"/>
            <p:cNvSpPr/>
            <p:nvPr/>
          </p:nvSpPr>
          <p:spPr>
            <a:xfrm>
              <a:off x="9663190" y="3984242"/>
              <a:ext cx="507895" cy="507895"/>
            </a:xfrm>
            <a:custGeom>
              <a:rect b="b" l="l" r="r" t="t"/>
              <a:pathLst>
                <a:path extrusionOk="0" h="507895" w="507895">
                  <a:moveTo>
                    <a:pt x="508816" y="185617"/>
                  </a:moveTo>
                  <a:lnTo>
                    <a:pt x="185617" y="508816"/>
                  </a:lnTo>
                  <a:lnTo>
                    <a:pt x="926" y="324126"/>
                  </a:lnTo>
                  <a:lnTo>
                    <a:pt x="324126" y="926"/>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2" name="Google Shape;632;p86"/>
            <p:cNvSpPr/>
            <p:nvPr/>
          </p:nvSpPr>
          <p:spPr>
            <a:xfrm>
              <a:off x="10039702" y="3901501"/>
              <a:ext cx="207775" cy="207775"/>
            </a:xfrm>
            <a:custGeom>
              <a:rect b="b" l="l" r="r" t="t"/>
              <a:pathLst>
                <a:path extrusionOk="0" h="207775" w="207775">
                  <a:moveTo>
                    <a:pt x="93346" y="208454"/>
                  </a:moveTo>
                  <a:lnTo>
                    <a:pt x="208777" y="93069"/>
                  </a:lnTo>
                  <a:lnTo>
                    <a:pt x="116524" y="655"/>
                  </a:lnTo>
                  <a:lnTo>
                    <a:pt x="655" y="116155"/>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3" name="Google Shape;633;p86"/>
            <p:cNvSpPr/>
            <p:nvPr/>
          </p:nvSpPr>
          <p:spPr>
            <a:xfrm>
              <a:off x="10132393" y="3808556"/>
              <a:ext cx="207775" cy="207775"/>
            </a:xfrm>
            <a:custGeom>
              <a:rect b="b" l="l" r="r" t="t"/>
              <a:pathLst>
                <a:path extrusionOk="0" h="207775" w="207775">
                  <a:moveTo>
                    <a:pt x="69660" y="655"/>
                  </a:moveTo>
                  <a:lnTo>
                    <a:pt x="655" y="70675"/>
                  </a:lnTo>
                  <a:lnTo>
                    <a:pt x="139172" y="209100"/>
                  </a:lnTo>
                  <a:lnTo>
                    <a:pt x="208130" y="139518"/>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4" name="Google Shape;634;p86"/>
            <p:cNvSpPr/>
            <p:nvPr/>
          </p:nvSpPr>
          <p:spPr>
            <a:xfrm>
              <a:off x="9670369" y="4824348"/>
              <a:ext cx="438637" cy="92344"/>
            </a:xfrm>
            <a:custGeom>
              <a:rect b="b" l="l" r="r" t="t"/>
              <a:pathLst>
                <a:path extrusionOk="0" h="92344" w="438637">
                  <a:moveTo>
                    <a:pt x="439292" y="93000"/>
                  </a:moveTo>
                  <a:lnTo>
                    <a:pt x="655" y="93000"/>
                  </a:lnTo>
                  <a:lnTo>
                    <a:pt x="655" y="93000"/>
                  </a:lnTo>
                  <a:cubicBezTo>
                    <a:pt x="655" y="42002"/>
                    <a:pt x="42002" y="655"/>
                    <a:pt x="93000" y="655"/>
                  </a:cubicBezTo>
                  <a:lnTo>
                    <a:pt x="439292" y="655"/>
                  </a:lnTo>
                  <a:lnTo>
                    <a:pt x="439292" y="93000"/>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5" name="Google Shape;635;p86"/>
            <p:cNvSpPr/>
            <p:nvPr/>
          </p:nvSpPr>
          <p:spPr>
            <a:xfrm>
              <a:off x="9970489" y="4824348"/>
              <a:ext cx="277034" cy="230861"/>
            </a:xfrm>
            <a:custGeom>
              <a:rect b="b" l="l" r="r" t="t"/>
              <a:pathLst>
                <a:path extrusionOk="0" h="230861" w="277034">
                  <a:moveTo>
                    <a:pt x="655" y="231517"/>
                  </a:moveTo>
                  <a:lnTo>
                    <a:pt x="655" y="139172"/>
                  </a:lnTo>
                  <a:cubicBezTo>
                    <a:pt x="655" y="62664"/>
                    <a:pt x="62664" y="655"/>
                    <a:pt x="139172" y="655"/>
                  </a:cubicBezTo>
                  <a:lnTo>
                    <a:pt x="139172" y="655"/>
                  </a:lnTo>
                  <a:cubicBezTo>
                    <a:pt x="215680" y="655"/>
                    <a:pt x="277689" y="62664"/>
                    <a:pt x="277689" y="139172"/>
                  </a:cubicBezTo>
                  <a:lnTo>
                    <a:pt x="277689" y="231517"/>
                  </a:lnTo>
                  <a:lnTo>
                    <a:pt x="655" y="231517"/>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6" name="Google Shape;636;p86"/>
            <p:cNvSpPr/>
            <p:nvPr/>
          </p:nvSpPr>
          <p:spPr>
            <a:xfrm>
              <a:off x="10107497" y="4591977"/>
              <a:ext cx="141402" cy="141402"/>
            </a:xfrm>
            <a:custGeom>
              <a:rect b="b" l="l" r="r" t="t"/>
              <a:pathLst>
                <a:path extrusionOk="0" h="141402" w="141402">
                  <a:moveTo>
                    <a:pt x="140681" y="71423"/>
                  </a:moveTo>
                  <a:cubicBezTo>
                    <a:pt x="140681" y="109673"/>
                    <a:pt x="109673" y="140681"/>
                    <a:pt x="71423" y="140681"/>
                  </a:cubicBezTo>
                  <a:cubicBezTo>
                    <a:pt x="33172" y="140681"/>
                    <a:pt x="2164" y="109673"/>
                    <a:pt x="2164" y="71423"/>
                  </a:cubicBezTo>
                  <a:cubicBezTo>
                    <a:pt x="2164" y="33172"/>
                    <a:pt x="33172" y="2164"/>
                    <a:pt x="71423" y="2164"/>
                  </a:cubicBezTo>
                  <a:cubicBezTo>
                    <a:pt x="109673" y="2164"/>
                    <a:pt x="140681" y="33172"/>
                    <a:pt x="140681" y="71423"/>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7" name="Google Shape;637;p86"/>
            <p:cNvSpPr/>
            <p:nvPr/>
          </p:nvSpPr>
          <p:spPr>
            <a:xfrm>
              <a:off x="9000870" y="3785470"/>
              <a:ext cx="507895" cy="1431342"/>
            </a:xfrm>
            <a:custGeom>
              <a:rect b="b" l="l" r="r" t="t"/>
              <a:pathLst>
                <a:path extrusionOk="0" h="1431342" w="507895">
                  <a:moveTo>
                    <a:pt x="309779" y="1154987"/>
                  </a:moveTo>
                  <a:cubicBezTo>
                    <a:pt x="302507" y="1148107"/>
                    <a:pt x="295165" y="1141181"/>
                    <a:pt x="287824" y="1134186"/>
                  </a:cubicBezTo>
                  <a:cubicBezTo>
                    <a:pt x="397183" y="1026905"/>
                    <a:pt x="508551" y="895106"/>
                    <a:pt x="508551" y="716326"/>
                  </a:cubicBezTo>
                  <a:cubicBezTo>
                    <a:pt x="508551" y="537547"/>
                    <a:pt x="397183" y="405748"/>
                    <a:pt x="287824" y="298443"/>
                  </a:cubicBezTo>
                  <a:cubicBezTo>
                    <a:pt x="295165" y="291448"/>
                    <a:pt x="302507" y="284523"/>
                    <a:pt x="309779" y="277643"/>
                  </a:cubicBezTo>
                  <a:cubicBezTo>
                    <a:pt x="404063" y="188576"/>
                    <a:pt x="485465" y="111653"/>
                    <a:pt x="485465" y="23741"/>
                  </a:cubicBezTo>
                  <a:lnTo>
                    <a:pt x="485465" y="655"/>
                  </a:lnTo>
                  <a:lnTo>
                    <a:pt x="439292" y="655"/>
                  </a:lnTo>
                  <a:lnTo>
                    <a:pt x="439292" y="23741"/>
                  </a:lnTo>
                  <a:cubicBezTo>
                    <a:pt x="439292" y="38955"/>
                    <a:pt x="435368" y="54330"/>
                    <a:pt x="428580" y="69913"/>
                  </a:cubicBezTo>
                  <a:lnTo>
                    <a:pt x="80625" y="69913"/>
                  </a:lnTo>
                  <a:cubicBezTo>
                    <a:pt x="73838" y="54330"/>
                    <a:pt x="69913" y="38955"/>
                    <a:pt x="69913" y="23741"/>
                  </a:cubicBezTo>
                  <a:lnTo>
                    <a:pt x="69913" y="655"/>
                  </a:lnTo>
                  <a:lnTo>
                    <a:pt x="23741" y="655"/>
                  </a:lnTo>
                  <a:lnTo>
                    <a:pt x="23741" y="23741"/>
                  </a:lnTo>
                  <a:cubicBezTo>
                    <a:pt x="23741" y="111653"/>
                    <a:pt x="105143" y="188576"/>
                    <a:pt x="199427" y="277666"/>
                  </a:cubicBezTo>
                  <a:cubicBezTo>
                    <a:pt x="206699" y="284546"/>
                    <a:pt x="214040" y="291471"/>
                    <a:pt x="221382" y="298467"/>
                  </a:cubicBezTo>
                  <a:cubicBezTo>
                    <a:pt x="112023" y="405748"/>
                    <a:pt x="655" y="537547"/>
                    <a:pt x="655" y="716326"/>
                  </a:cubicBezTo>
                  <a:cubicBezTo>
                    <a:pt x="655" y="895106"/>
                    <a:pt x="112023" y="1026905"/>
                    <a:pt x="221382" y="1134209"/>
                  </a:cubicBezTo>
                  <a:cubicBezTo>
                    <a:pt x="214040" y="1141204"/>
                    <a:pt x="206699" y="1148130"/>
                    <a:pt x="199427" y="1155010"/>
                  </a:cubicBezTo>
                  <a:cubicBezTo>
                    <a:pt x="105143" y="1244076"/>
                    <a:pt x="23741" y="1320999"/>
                    <a:pt x="23741" y="1408911"/>
                  </a:cubicBezTo>
                  <a:lnTo>
                    <a:pt x="23741" y="1431998"/>
                  </a:lnTo>
                  <a:lnTo>
                    <a:pt x="69913" y="1431998"/>
                  </a:lnTo>
                  <a:lnTo>
                    <a:pt x="69913" y="1408911"/>
                  </a:lnTo>
                  <a:cubicBezTo>
                    <a:pt x="69913" y="1393698"/>
                    <a:pt x="73838" y="1378322"/>
                    <a:pt x="80625" y="1362739"/>
                  </a:cubicBezTo>
                  <a:lnTo>
                    <a:pt x="428603" y="1362739"/>
                  </a:lnTo>
                  <a:cubicBezTo>
                    <a:pt x="435368" y="1378322"/>
                    <a:pt x="439292" y="1393698"/>
                    <a:pt x="439292" y="1408911"/>
                  </a:cubicBezTo>
                  <a:lnTo>
                    <a:pt x="439292" y="1431998"/>
                  </a:lnTo>
                  <a:lnTo>
                    <a:pt x="485465" y="1431998"/>
                  </a:lnTo>
                  <a:lnTo>
                    <a:pt x="485465" y="1408911"/>
                  </a:lnTo>
                  <a:cubicBezTo>
                    <a:pt x="485465" y="1320999"/>
                    <a:pt x="404063" y="1244076"/>
                    <a:pt x="309779" y="1154987"/>
                  </a:cubicBezTo>
                  <a:close/>
                  <a:moveTo>
                    <a:pt x="139172" y="972860"/>
                  </a:moveTo>
                  <a:cubicBezTo>
                    <a:pt x="127606" y="957069"/>
                    <a:pt x="116848" y="940839"/>
                    <a:pt x="106944" y="924102"/>
                  </a:cubicBezTo>
                  <a:lnTo>
                    <a:pt x="402262" y="924102"/>
                  </a:lnTo>
                  <a:cubicBezTo>
                    <a:pt x="392381" y="940839"/>
                    <a:pt x="381600" y="957069"/>
                    <a:pt x="370034" y="972860"/>
                  </a:cubicBezTo>
                  <a:lnTo>
                    <a:pt x="370034" y="970274"/>
                  </a:lnTo>
                  <a:lnTo>
                    <a:pt x="139172" y="970274"/>
                  </a:lnTo>
                  <a:lnTo>
                    <a:pt x="139172" y="972860"/>
                  </a:lnTo>
                  <a:close/>
                  <a:moveTo>
                    <a:pt x="106944" y="508551"/>
                  </a:moveTo>
                  <a:cubicBezTo>
                    <a:pt x="116848" y="491813"/>
                    <a:pt x="127606" y="475584"/>
                    <a:pt x="139172" y="459793"/>
                  </a:cubicBezTo>
                  <a:lnTo>
                    <a:pt x="139172" y="462378"/>
                  </a:lnTo>
                  <a:lnTo>
                    <a:pt x="370034" y="462378"/>
                  </a:lnTo>
                  <a:lnTo>
                    <a:pt x="370034" y="459793"/>
                  </a:lnTo>
                  <a:cubicBezTo>
                    <a:pt x="381600" y="475561"/>
                    <a:pt x="392358" y="491813"/>
                    <a:pt x="402262" y="508551"/>
                  </a:cubicBezTo>
                  <a:lnTo>
                    <a:pt x="346948" y="508551"/>
                  </a:lnTo>
                  <a:lnTo>
                    <a:pt x="346948" y="554723"/>
                  </a:lnTo>
                  <a:lnTo>
                    <a:pt x="426618" y="554723"/>
                  </a:lnTo>
                  <a:cubicBezTo>
                    <a:pt x="433382" y="569660"/>
                    <a:pt x="439084" y="585128"/>
                    <a:pt x="444094" y="600895"/>
                  </a:cubicBezTo>
                  <a:lnTo>
                    <a:pt x="65135" y="600895"/>
                  </a:lnTo>
                  <a:cubicBezTo>
                    <a:pt x="70144" y="585128"/>
                    <a:pt x="75824" y="569660"/>
                    <a:pt x="82611" y="554723"/>
                  </a:cubicBezTo>
                  <a:lnTo>
                    <a:pt x="300775" y="554723"/>
                  </a:lnTo>
                  <a:lnTo>
                    <a:pt x="300775" y="508551"/>
                  </a:lnTo>
                  <a:lnTo>
                    <a:pt x="106944" y="508551"/>
                  </a:lnTo>
                  <a:close/>
                  <a:moveTo>
                    <a:pt x="456007" y="647068"/>
                  </a:moveTo>
                  <a:cubicBezTo>
                    <a:pt x="458777" y="662028"/>
                    <a:pt x="460370" y="677495"/>
                    <a:pt x="461340" y="693240"/>
                  </a:cubicBezTo>
                  <a:lnTo>
                    <a:pt x="47889" y="693240"/>
                  </a:lnTo>
                  <a:cubicBezTo>
                    <a:pt x="48836" y="677495"/>
                    <a:pt x="50429" y="662028"/>
                    <a:pt x="53222" y="647068"/>
                  </a:cubicBezTo>
                  <a:lnTo>
                    <a:pt x="456007" y="647068"/>
                  </a:lnTo>
                  <a:close/>
                  <a:moveTo>
                    <a:pt x="53199" y="785585"/>
                  </a:moveTo>
                  <a:cubicBezTo>
                    <a:pt x="50429" y="770625"/>
                    <a:pt x="48836" y="755157"/>
                    <a:pt x="47866" y="739412"/>
                  </a:cubicBezTo>
                  <a:lnTo>
                    <a:pt x="461316" y="739412"/>
                  </a:lnTo>
                  <a:cubicBezTo>
                    <a:pt x="460370" y="755157"/>
                    <a:pt x="458777" y="770625"/>
                    <a:pt x="455984" y="785585"/>
                  </a:cubicBezTo>
                  <a:lnTo>
                    <a:pt x="185344" y="785585"/>
                  </a:lnTo>
                  <a:lnTo>
                    <a:pt x="185344" y="831757"/>
                  </a:lnTo>
                  <a:lnTo>
                    <a:pt x="444071" y="831757"/>
                  </a:lnTo>
                  <a:cubicBezTo>
                    <a:pt x="439061" y="847525"/>
                    <a:pt x="433382" y="862993"/>
                    <a:pt x="426595" y="877929"/>
                  </a:cubicBezTo>
                  <a:lnTo>
                    <a:pt x="82588" y="877929"/>
                  </a:lnTo>
                  <a:cubicBezTo>
                    <a:pt x="75824" y="862993"/>
                    <a:pt x="70121" y="847525"/>
                    <a:pt x="65112" y="831757"/>
                  </a:cubicBezTo>
                  <a:lnTo>
                    <a:pt x="139172" y="831757"/>
                  </a:lnTo>
                  <a:lnTo>
                    <a:pt x="139172" y="785585"/>
                  </a:lnTo>
                  <a:lnTo>
                    <a:pt x="53199" y="785585"/>
                  </a:lnTo>
                  <a:close/>
                  <a:moveTo>
                    <a:pt x="108237" y="116086"/>
                  </a:moveTo>
                  <a:lnTo>
                    <a:pt x="400969" y="116086"/>
                  </a:lnTo>
                  <a:cubicBezTo>
                    <a:pt x="389703" y="131161"/>
                    <a:pt x="376336" y="146536"/>
                    <a:pt x="361538" y="162258"/>
                  </a:cubicBezTo>
                  <a:lnTo>
                    <a:pt x="147668" y="162258"/>
                  </a:lnTo>
                  <a:cubicBezTo>
                    <a:pt x="132869" y="146536"/>
                    <a:pt x="119479" y="131161"/>
                    <a:pt x="108237" y="116086"/>
                  </a:cubicBezTo>
                  <a:close/>
                  <a:moveTo>
                    <a:pt x="231147" y="244099"/>
                  </a:moveTo>
                  <a:cubicBezTo>
                    <a:pt x="218311" y="231955"/>
                    <a:pt x="205776" y="220112"/>
                    <a:pt x="193655" y="208430"/>
                  </a:cubicBezTo>
                  <a:lnTo>
                    <a:pt x="315527" y="208430"/>
                  </a:lnTo>
                  <a:cubicBezTo>
                    <a:pt x="303407" y="220112"/>
                    <a:pt x="290894" y="231955"/>
                    <a:pt x="278058" y="244099"/>
                  </a:cubicBezTo>
                  <a:cubicBezTo>
                    <a:pt x="270348" y="251394"/>
                    <a:pt x="262498" y="258805"/>
                    <a:pt x="254603" y="266308"/>
                  </a:cubicBezTo>
                  <a:cubicBezTo>
                    <a:pt x="246684" y="258805"/>
                    <a:pt x="238858" y="251394"/>
                    <a:pt x="231147" y="244099"/>
                  </a:cubicBezTo>
                  <a:close/>
                  <a:moveTo>
                    <a:pt x="254603" y="330487"/>
                  </a:moveTo>
                  <a:cubicBezTo>
                    <a:pt x="282537" y="357821"/>
                    <a:pt x="310148" y="386194"/>
                    <a:pt x="335658" y="416206"/>
                  </a:cubicBezTo>
                  <a:lnTo>
                    <a:pt x="173547" y="416206"/>
                  </a:lnTo>
                  <a:cubicBezTo>
                    <a:pt x="199058" y="386194"/>
                    <a:pt x="226669" y="357821"/>
                    <a:pt x="254603" y="330487"/>
                  </a:cubicBezTo>
                  <a:close/>
                  <a:moveTo>
                    <a:pt x="173547" y="1016447"/>
                  </a:moveTo>
                  <a:lnTo>
                    <a:pt x="335658" y="1016447"/>
                  </a:lnTo>
                  <a:cubicBezTo>
                    <a:pt x="310148" y="1046459"/>
                    <a:pt x="282537" y="1074832"/>
                    <a:pt x="254603" y="1102166"/>
                  </a:cubicBezTo>
                  <a:cubicBezTo>
                    <a:pt x="226669" y="1074832"/>
                    <a:pt x="199058" y="1046459"/>
                    <a:pt x="173547" y="1016447"/>
                  </a:cubicBezTo>
                  <a:close/>
                  <a:moveTo>
                    <a:pt x="231147" y="1188554"/>
                  </a:moveTo>
                  <a:cubicBezTo>
                    <a:pt x="238858" y="1181259"/>
                    <a:pt x="246707" y="1173848"/>
                    <a:pt x="254603" y="1166345"/>
                  </a:cubicBezTo>
                  <a:cubicBezTo>
                    <a:pt x="262521" y="1173871"/>
                    <a:pt x="270348" y="1181282"/>
                    <a:pt x="278058" y="1188554"/>
                  </a:cubicBezTo>
                  <a:cubicBezTo>
                    <a:pt x="290894" y="1200697"/>
                    <a:pt x="303430" y="1212541"/>
                    <a:pt x="315527" y="1224222"/>
                  </a:cubicBezTo>
                  <a:lnTo>
                    <a:pt x="193655" y="1224222"/>
                  </a:lnTo>
                  <a:cubicBezTo>
                    <a:pt x="205776" y="1212541"/>
                    <a:pt x="218311" y="1200697"/>
                    <a:pt x="231147" y="1188554"/>
                  </a:cubicBezTo>
                  <a:close/>
                  <a:moveTo>
                    <a:pt x="108237" y="1316567"/>
                  </a:moveTo>
                  <a:cubicBezTo>
                    <a:pt x="119503" y="1301492"/>
                    <a:pt x="132869" y="1286116"/>
                    <a:pt x="147668" y="1270394"/>
                  </a:cubicBezTo>
                  <a:lnTo>
                    <a:pt x="361561" y="1270394"/>
                  </a:lnTo>
                  <a:cubicBezTo>
                    <a:pt x="376359" y="1286116"/>
                    <a:pt x="389726" y="1301492"/>
                    <a:pt x="400992" y="1316567"/>
                  </a:cubicBezTo>
                  <a:lnTo>
                    <a:pt x="108237" y="1316567"/>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8" name="Google Shape;638;p86"/>
            <p:cNvSpPr/>
            <p:nvPr/>
          </p:nvSpPr>
          <p:spPr>
            <a:xfrm>
              <a:off x="9508766" y="3775774"/>
              <a:ext cx="923446" cy="1440000"/>
            </a:xfrm>
            <a:custGeom>
              <a:rect b="b" l="l" r="r" t="t"/>
              <a:pathLst>
                <a:path extrusionOk="0" h="1440000" w="923446">
                  <a:moveTo>
                    <a:pt x="808671" y="1257004"/>
                  </a:moveTo>
                  <a:lnTo>
                    <a:pt x="771433" y="1257004"/>
                  </a:lnTo>
                  <a:cubicBezTo>
                    <a:pt x="825870" y="1158450"/>
                    <a:pt x="854843" y="1047082"/>
                    <a:pt x="854843" y="933798"/>
                  </a:cubicBezTo>
                  <a:cubicBezTo>
                    <a:pt x="854843" y="747423"/>
                    <a:pt x="776789" y="569637"/>
                    <a:pt x="640419" y="443078"/>
                  </a:cubicBezTo>
                  <a:lnTo>
                    <a:pt x="703098" y="380399"/>
                  </a:lnTo>
                  <a:lnTo>
                    <a:pt x="656903" y="334204"/>
                  </a:lnTo>
                  <a:lnTo>
                    <a:pt x="739713" y="251440"/>
                  </a:lnTo>
                  <a:lnTo>
                    <a:pt x="762891" y="274595"/>
                  </a:lnTo>
                  <a:lnTo>
                    <a:pt x="864332" y="172254"/>
                  </a:lnTo>
                  <a:lnTo>
                    <a:pt x="693194" y="655"/>
                  </a:lnTo>
                  <a:lnTo>
                    <a:pt x="591753" y="103596"/>
                  </a:lnTo>
                  <a:lnTo>
                    <a:pt x="614655" y="126498"/>
                  </a:lnTo>
                  <a:lnTo>
                    <a:pt x="531775" y="209100"/>
                  </a:lnTo>
                  <a:lnTo>
                    <a:pt x="485765" y="163089"/>
                  </a:lnTo>
                  <a:lnTo>
                    <a:pt x="162558" y="486296"/>
                  </a:lnTo>
                  <a:lnTo>
                    <a:pt x="116386" y="440123"/>
                  </a:lnTo>
                  <a:lnTo>
                    <a:pt x="14484" y="542026"/>
                  </a:lnTo>
                  <a:lnTo>
                    <a:pt x="324161" y="851704"/>
                  </a:lnTo>
                  <a:lnTo>
                    <a:pt x="426064" y="749801"/>
                  </a:lnTo>
                  <a:lnTo>
                    <a:pt x="379892" y="703629"/>
                  </a:lnTo>
                  <a:lnTo>
                    <a:pt x="509405" y="574115"/>
                  </a:lnTo>
                  <a:cubicBezTo>
                    <a:pt x="576009" y="634255"/>
                    <a:pt x="625090" y="712125"/>
                    <a:pt x="650277" y="797590"/>
                  </a:cubicBezTo>
                  <a:cubicBezTo>
                    <a:pt x="608906" y="806686"/>
                    <a:pt x="577809" y="843531"/>
                    <a:pt x="577809" y="887626"/>
                  </a:cubicBezTo>
                  <a:cubicBezTo>
                    <a:pt x="577809" y="937792"/>
                    <a:pt x="618072" y="978539"/>
                    <a:pt x="667938" y="979740"/>
                  </a:cubicBezTo>
                  <a:cubicBezTo>
                    <a:pt x="666114" y="999040"/>
                    <a:pt x="663067" y="1018201"/>
                    <a:pt x="658957" y="1037109"/>
                  </a:cubicBezTo>
                  <a:cubicBezTo>
                    <a:pt x="640904" y="1030137"/>
                    <a:pt x="621373" y="1026143"/>
                    <a:pt x="600895" y="1026143"/>
                  </a:cubicBezTo>
                  <a:lnTo>
                    <a:pt x="254603" y="1026143"/>
                  </a:lnTo>
                  <a:cubicBezTo>
                    <a:pt x="190954" y="1026143"/>
                    <a:pt x="139172" y="1077925"/>
                    <a:pt x="139172" y="1141574"/>
                  </a:cubicBezTo>
                  <a:lnTo>
                    <a:pt x="139172" y="1164660"/>
                  </a:lnTo>
                  <a:lnTo>
                    <a:pt x="441139" y="1164660"/>
                  </a:lnTo>
                  <a:cubicBezTo>
                    <a:pt x="440054" y="1172232"/>
                    <a:pt x="439292" y="1179897"/>
                    <a:pt x="439292" y="1187746"/>
                  </a:cubicBezTo>
                  <a:lnTo>
                    <a:pt x="439292" y="1257004"/>
                  </a:lnTo>
                  <a:lnTo>
                    <a:pt x="116086" y="1257004"/>
                  </a:lnTo>
                  <a:cubicBezTo>
                    <a:pt x="52437" y="1257004"/>
                    <a:pt x="655" y="1308787"/>
                    <a:pt x="655" y="1372435"/>
                  </a:cubicBezTo>
                  <a:lnTo>
                    <a:pt x="655" y="1441694"/>
                  </a:lnTo>
                  <a:lnTo>
                    <a:pt x="924102" y="1441694"/>
                  </a:lnTo>
                  <a:lnTo>
                    <a:pt x="924102" y="1372435"/>
                  </a:lnTo>
                  <a:cubicBezTo>
                    <a:pt x="924102" y="1308787"/>
                    <a:pt x="872320" y="1257004"/>
                    <a:pt x="808671" y="1257004"/>
                  </a:cubicBezTo>
                  <a:close/>
                  <a:moveTo>
                    <a:pt x="693379" y="66220"/>
                  </a:moveTo>
                  <a:lnTo>
                    <a:pt x="799183" y="172347"/>
                  </a:lnTo>
                  <a:lnTo>
                    <a:pt x="762706" y="209169"/>
                  </a:lnTo>
                  <a:lnTo>
                    <a:pt x="656810" y="103342"/>
                  </a:lnTo>
                  <a:lnTo>
                    <a:pt x="693379" y="66220"/>
                  </a:lnTo>
                  <a:close/>
                  <a:moveTo>
                    <a:pt x="647322" y="159118"/>
                  </a:moveTo>
                  <a:lnTo>
                    <a:pt x="707046" y="218796"/>
                  </a:lnTo>
                  <a:lnTo>
                    <a:pt x="624259" y="301537"/>
                  </a:lnTo>
                  <a:lnTo>
                    <a:pt x="564442" y="241721"/>
                  </a:lnTo>
                  <a:lnTo>
                    <a:pt x="647322" y="159118"/>
                  </a:lnTo>
                  <a:close/>
                  <a:moveTo>
                    <a:pt x="324161" y="786393"/>
                  </a:moveTo>
                  <a:lnTo>
                    <a:pt x="79771" y="542003"/>
                  </a:lnTo>
                  <a:lnTo>
                    <a:pt x="116386" y="505388"/>
                  </a:lnTo>
                  <a:lnTo>
                    <a:pt x="360776" y="749778"/>
                  </a:lnTo>
                  <a:lnTo>
                    <a:pt x="324161" y="786393"/>
                  </a:lnTo>
                  <a:close/>
                  <a:moveTo>
                    <a:pt x="195202" y="518916"/>
                  </a:moveTo>
                  <a:lnTo>
                    <a:pt x="485765" y="228354"/>
                  </a:lnTo>
                  <a:lnTo>
                    <a:pt x="637810" y="380399"/>
                  </a:lnTo>
                  <a:lnTo>
                    <a:pt x="347248" y="670962"/>
                  </a:lnTo>
                  <a:lnTo>
                    <a:pt x="195202" y="518916"/>
                  </a:lnTo>
                  <a:close/>
                  <a:moveTo>
                    <a:pt x="623982" y="887626"/>
                  </a:moveTo>
                  <a:cubicBezTo>
                    <a:pt x="623982" y="862162"/>
                    <a:pt x="644690" y="841453"/>
                    <a:pt x="670154" y="841453"/>
                  </a:cubicBezTo>
                  <a:cubicBezTo>
                    <a:pt x="695618" y="841453"/>
                    <a:pt x="716326" y="862162"/>
                    <a:pt x="716326" y="887626"/>
                  </a:cubicBezTo>
                  <a:cubicBezTo>
                    <a:pt x="716326" y="913090"/>
                    <a:pt x="695618" y="933798"/>
                    <a:pt x="670154" y="933798"/>
                  </a:cubicBezTo>
                  <a:cubicBezTo>
                    <a:pt x="644690" y="933798"/>
                    <a:pt x="623982" y="913090"/>
                    <a:pt x="623982" y="887626"/>
                  </a:cubicBezTo>
                  <a:close/>
                  <a:moveTo>
                    <a:pt x="715080" y="967804"/>
                  </a:moveTo>
                  <a:cubicBezTo>
                    <a:pt x="743222" y="951967"/>
                    <a:pt x="762499" y="922163"/>
                    <a:pt x="762499" y="887626"/>
                  </a:cubicBezTo>
                  <a:cubicBezTo>
                    <a:pt x="762499" y="846809"/>
                    <a:pt x="735719" y="812503"/>
                    <a:pt x="698942" y="800337"/>
                  </a:cubicBezTo>
                  <a:cubicBezTo>
                    <a:pt x="673155" y="701343"/>
                    <a:pt x="618164" y="610730"/>
                    <a:pt x="542095" y="541425"/>
                  </a:cubicBezTo>
                  <a:lnTo>
                    <a:pt x="607775" y="475745"/>
                  </a:lnTo>
                  <a:cubicBezTo>
                    <a:pt x="735511" y="593646"/>
                    <a:pt x="808671" y="759682"/>
                    <a:pt x="808671" y="933798"/>
                  </a:cubicBezTo>
                  <a:cubicBezTo>
                    <a:pt x="808671" y="1015662"/>
                    <a:pt x="792557" y="1096463"/>
                    <a:pt x="761668" y="1171447"/>
                  </a:cubicBezTo>
                  <a:cubicBezTo>
                    <a:pt x="757166" y="1126706"/>
                    <a:pt x="734264" y="1087390"/>
                    <a:pt x="700766" y="1060957"/>
                  </a:cubicBezTo>
                  <a:cubicBezTo>
                    <a:pt x="708269" y="1030483"/>
                    <a:pt x="713071" y="999247"/>
                    <a:pt x="715080" y="967804"/>
                  </a:cubicBezTo>
                  <a:close/>
                  <a:moveTo>
                    <a:pt x="189292" y="1118487"/>
                  </a:moveTo>
                  <a:cubicBezTo>
                    <a:pt x="198827" y="1091615"/>
                    <a:pt x="224498" y="1072315"/>
                    <a:pt x="254603" y="1072315"/>
                  </a:cubicBezTo>
                  <a:lnTo>
                    <a:pt x="488004" y="1072315"/>
                  </a:lnTo>
                  <a:cubicBezTo>
                    <a:pt x="474453" y="1085567"/>
                    <a:pt x="463348" y="1101196"/>
                    <a:pt x="455106" y="1118487"/>
                  </a:cubicBezTo>
                  <a:lnTo>
                    <a:pt x="189292" y="1118487"/>
                  </a:lnTo>
                  <a:close/>
                  <a:moveTo>
                    <a:pt x="877930" y="1395521"/>
                  </a:moveTo>
                  <a:lnTo>
                    <a:pt x="46827" y="1395521"/>
                  </a:lnTo>
                  <a:lnTo>
                    <a:pt x="46827" y="1372435"/>
                  </a:lnTo>
                  <a:cubicBezTo>
                    <a:pt x="46827" y="1334251"/>
                    <a:pt x="77901" y="1303177"/>
                    <a:pt x="116086" y="1303177"/>
                  </a:cubicBezTo>
                  <a:lnTo>
                    <a:pt x="531637" y="1303177"/>
                  </a:lnTo>
                  <a:lnTo>
                    <a:pt x="531637" y="1257004"/>
                  </a:lnTo>
                  <a:lnTo>
                    <a:pt x="485465" y="1257004"/>
                  </a:lnTo>
                  <a:lnTo>
                    <a:pt x="485465" y="1187746"/>
                  </a:lnTo>
                  <a:cubicBezTo>
                    <a:pt x="485465" y="1124097"/>
                    <a:pt x="537247" y="1072315"/>
                    <a:pt x="600895" y="1072315"/>
                  </a:cubicBezTo>
                  <a:cubicBezTo>
                    <a:pt x="664544" y="1072315"/>
                    <a:pt x="716326" y="1124097"/>
                    <a:pt x="716326" y="1187746"/>
                  </a:cubicBezTo>
                  <a:lnTo>
                    <a:pt x="716326" y="1257004"/>
                  </a:lnTo>
                  <a:lnTo>
                    <a:pt x="577809" y="1257004"/>
                  </a:lnTo>
                  <a:lnTo>
                    <a:pt x="577809" y="1303177"/>
                  </a:lnTo>
                  <a:lnTo>
                    <a:pt x="808671" y="1303177"/>
                  </a:lnTo>
                  <a:cubicBezTo>
                    <a:pt x="846856" y="1303177"/>
                    <a:pt x="877930" y="1334251"/>
                    <a:pt x="877930" y="1372435"/>
                  </a:cubicBezTo>
                  <a:lnTo>
                    <a:pt x="877930" y="1395521"/>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639" name="Google Shape;639;p86"/>
          <p:cNvGrpSpPr/>
          <p:nvPr/>
        </p:nvGrpSpPr>
        <p:grpSpPr>
          <a:xfrm>
            <a:off x="1424567" y="930854"/>
            <a:ext cx="783858" cy="776464"/>
            <a:chOff x="1758605" y="1280478"/>
            <a:chExt cx="1416953" cy="1438963"/>
          </a:xfrm>
        </p:grpSpPr>
        <p:sp>
          <p:nvSpPr>
            <p:cNvPr id="640" name="Google Shape;640;p86"/>
            <p:cNvSpPr/>
            <p:nvPr/>
          </p:nvSpPr>
          <p:spPr>
            <a:xfrm>
              <a:off x="2751483" y="2178793"/>
              <a:ext cx="402187" cy="495000"/>
            </a:xfrm>
            <a:custGeom>
              <a:rect b="b" l="l" r="r" t="t"/>
              <a:pathLst>
                <a:path extrusionOk="0" h="495000" w="402187">
                  <a:moveTo>
                    <a:pt x="402497" y="497059"/>
                  </a:moveTo>
                  <a:lnTo>
                    <a:pt x="402497" y="215342"/>
                  </a:lnTo>
                  <a:cubicBezTo>
                    <a:pt x="402497" y="184492"/>
                    <a:pt x="387439" y="155580"/>
                    <a:pt x="362169" y="137875"/>
                  </a:cubicBezTo>
                  <a:lnTo>
                    <a:pt x="184422" y="13436"/>
                  </a:lnTo>
                  <a:cubicBezTo>
                    <a:pt x="172508" y="5091"/>
                    <a:pt x="158299" y="622"/>
                    <a:pt x="143739" y="622"/>
                  </a:cubicBezTo>
                  <a:lnTo>
                    <a:pt x="622" y="622"/>
                  </a:lnTo>
                  <a:lnTo>
                    <a:pt x="2987" y="405102"/>
                  </a:lnTo>
                  <a:cubicBezTo>
                    <a:pt x="3862" y="447253"/>
                    <a:pt x="31402" y="484178"/>
                    <a:pt x="71542" y="497062"/>
                  </a:cubicBezTo>
                  <a:lnTo>
                    <a:pt x="402497" y="497062"/>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1" name="Google Shape;641;p86"/>
            <p:cNvSpPr/>
            <p:nvPr/>
          </p:nvSpPr>
          <p:spPr>
            <a:xfrm>
              <a:off x="2751483" y="2486112"/>
              <a:ext cx="258750" cy="188437"/>
            </a:xfrm>
            <a:custGeom>
              <a:rect b="b" l="l" r="r" t="t"/>
              <a:pathLst>
                <a:path extrusionOk="0" h="188437" w="258750">
                  <a:moveTo>
                    <a:pt x="260660" y="189740"/>
                  </a:moveTo>
                  <a:lnTo>
                    <a:pt x="95181" y="189740"/>
                  </a:lnTo>
                  <a:cubicBezTo>
                    <a:pt x="42962" y="189740"/>
                    <a:pt x="622" y="147401"/>
                    <a:pt x="622" y="95181"/>
                  </a:cubicBezTo>
                  <a:lnTo>
                    <a:pt x="622" y="622"/>
                  </a:lnTo>
                  <a:lnTo>
                    <a:pt x="166101" y="622"/>
                  </a:lnTo>
                  <a:lnTo>
                    <a:pt x="260660" y="18974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2" name="Google Shape;642;p86"/>
            <p:cNvSpPr/>
            <p:nvPr/>
          </p:nvSpPr>
          <p:spPr>
            <a:xfrm>
              <a:off x="1782244" y="1304117"/>
              <a:ext cx="734062" cy="568125"/>
            </a:xfrm>
            <a:custGeom>
              <a:rect b="b" l="l" r="r" t="t"/>
              <a:pathLst>
                <a:path extrusionOk="0" h="568125" w="734062">
                  <a:moveTo>
                    <a:pt x="615260" y="166101"/>
                  </a:moveTo>
                  <a:cubicBezTo>
                    <a:pt x="598973" y="166124"/>
                    <a:pt x="582874" y="169530"/>
                    <a:pt x="567979" y="176077"/>
                  </a:cubicBezTo>
                  <a:lnTo>
                    <a:pt x="567979" y="622"/>
                  </a:lnTo>
                  <a:lnTo>
                    <a:pt x="142462" y="622"/>
                  </a:lnTo>
                  <a:cubicBezTo>
                    <a:pt x="64120" y="622"/>
                    <a:pt x="622" y="64120"/>
                    <a:pt x="622" y="142462"/>
                  </a:cubicBezTo>
                  <a:lnTo>
                    <a:pt x="622" y="567979"/>
                  </a:lnTo>
                  <a:lnTo>
                    <a:pt x="176077" y="567979"/>
                  </a:lnTo>
                  <a:cubicBezTo>
                    <a:pt x="149836" y="508216"/>
                    <a:pt x="177000" y="438481"/>
                    <a:pt x="236785" y="412240"/>
                  </a:cubicBezTo>
                  <a:cubicBezTo>
                    <a:pt x="296548" y="385999"/>
                    <a:pt x="366284" y="413162"/>
                    <a:pt x="392524" y="472948"/>
                  </a:cubicBezTo>
                  <a:cubicBezTo>
                    <a:pt x="405833" y="503230"/>
                    <a:pt x="405833" y="537722"/>
                    <a:pt x="392524" y="568005"/>
                  </a:cubicBezTo>
                  <a:lnTo>
                    <a:pt x="567979" y="568005"/>
                  </a:lnTo>
                  <a:lnTo>
                    <a:pt x="567979" y="392550"/>
                  </a:lnTo>
                  <a:cubicBezTo>
                    <a:pt x="627742" y="418790"/>
                    <a:pt x="697478" y="391627"/>
                    <a:pt x="723719" y="331842"/>
                  </a:cubicBezTo>
                  <a:cubicBezTo>
                    <a:pt x="749959" y="272056"/>
                    <a:pt x="722796" y="202343"/>
                    <a:pt x="663011" y="176102"/>
                  </a:cubicBezTo>
                  <a:cubicBezTo>
                    <a:pt x="647978" y="169459"/>
                    <a:pt x="631713" y="166079"/>
                    <a:pt x="615260" y="16610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3" name="Google Shape;643;p86"/>
            <p:cNvSpPr/>
            <p:nvPr/>
          </p:nvSpPr>
          <p:spPr>
            <a:xfrm>
              <a:off x="2349576" y="1304117"/>
              <a:ext cx="568125" cy="734062"/>
            </a:xfrm>
            <a:custGeom>
              <a:rect b="b" l="l" r="r" t="t"/>
              <a:pathLst>
                <a:path extrusionOk="0" h="734062" w="568125">
                  <a:moveTo>
                    <a:pt x="568005" y="142462"/>
                  </a:moveTo>
                  <a:cubicBezTo>
                    <a:pt x="568005" y="64120"/>
                    <a:pt x="504507" y="622"/>
                    <a:pt x="426165" y="622"/>
                  </a:cubicBezTo>
                  <a:lnTo>
                    <a:pt x="647" y="622"/>
                  </a:lnTo>
                  <a:lnTo>
                    <a:pt x="647" y="176077"/>
                  </a:lnTo>
                  <a:cubicBezTo>
                    <a:pt x="60410" y="149836"/>
                    <a:pt x="130146" y="177000"/>
                    <a:pt x="156387" y="236785"/>
                  </a:cubicBezTo>
                  <a:cubicBezTo>
                    <a:pt x="182627" y="296548"/>
                    <a:pt x="155464" y="366284"/>
                    <a:pt x="95679" y="392524"/>
                  </a:cubicBezTo>
                  <a:cubicBezTo>
                    <a:pt x="65397" y="405833"/>
                    <a:pt x="30907" y="405833"/>
                    <a:pt x="622" y="392524"/>
                  </a:cubicBezTo>
                  <a:lnTo>
                    <a:pt x="622" y="567979"/>
                  </a:lnTo>
                  <a:lnTo>
                    <a:pt x="176077" y="567979"/>
                  </a:lnTo>
                  <a:cubicBezTo>
                    <a:pt x="149836" y="627742"/>
                    <a:pt x="177000" y="697478"/>
                    <a:pt x="236785" y="723719"/>
                  </a:cubicBezTo>
                  <a:cubicBezTo>
                    <a:pt x="296548" y="749959"/>
                    <a:pt x="366284" y="722796"/>
                    <a:pt x="392524" y="663011"/>
                  </a:cubicBezTo>
                  <a:cubicBezTo>
                    <a:pt x="405833" y="632729"/>
                    <a:pt x="405833" y="598239"/>
                    <a:pt x="392524" y="567954"/>
                  </a:cubicBezTo>
                  <a:lnTo>
                    <a:pt x="567979" y="567954"/>
                  </a:lnTo>
                  <a:lnTo>
                    <a:pt x="567979" y="142462"/>
                  </a:lnTo>
                  <a:lnTo>
                    <a:pt x="568005" y="142462"/>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4" name="Google Shape;644;p86"/>
            <p:cNvSpPr/>
            <p:nvPr/>
          </p:nvSpPr>
          <p:spPr>
            <a:xfrm>
              <a:off x="1782244" y="1705735"/>
              <a:ext cx="568125" cy="734062"/>
            </a:xfrm>
            <a:custGeom>
              <a:rect b="b" l="l" r="r" t="t"/>
              <a:pathLst>
                <a:path extrusionOk="0" h="734062" w="568125">
                  <a:moveTo>
                    <a:pt x="520701" y="355483"/>
                  </a:moveTo>
                  <a:cubicBezTo>
                    <a:pt x="536988" y="355505"/>
                    <a:pt x="553087" y="358911"/>
                    <a:pt x="567982" y="365458"/>
                  </a:cubicBezTo>
                  <a:lnTo>
                    <a:pt x="567982" y="166364"/>
                  </a:lnTo>
                  <a:lnTo>
                    <a:pt x="392527" y="166364"/>
                  </a:lnTo>
                  <a:cubicBezTo>
                    <a:pt x="418768" y="106602"/>
                    <a:pt x="391605" y="36866"/>
                    <a:pt x="331819" y="10625"/>
                  </a:cubicBezTo>
                  <a:cubicBezTo>
                    <a:pt x="272034" y="-15616"/>
                    <a:pt x="202321" y="11548"/>
                    <a:pt x="176080" y="71333"/>
                  </a:cubicBezTo>
                  <a:cubicBezTo>
                    <a:pt x="162771" y="101615"/>
                    <a:pt x="162771" y="136108"/>
                    <a:pt x="176080" y="166390"/>
                  </a:cubicBezTo>
                  <a:lnTo>
                    <a:pt x="622" y="166390"/>
                  </a:lnTo>
                  <a:lnTo>
                    <a:pt x="622" y="591907"/>
                  </a:lnTo>
                  <a:cubicBezTo>
                    <a:pt x="622" y="670249"/>
                    <a:pt x="64120" y="733747"/>
                    <a:pt x="142462" y="733747"/>
                  </a:cubicBezTo>
                  <a:lnTo>
                    <a:pt x="567979" y="733747"/>
                  </a:lnTo>
                  <a:lnTo>
                    <a:pt x="567979" y="581931"/>
                  </a:lnTo>
                  <a:cubicBezTo>
                    <a:pt x="508216" y="608172"/>
                    <a:pt x="438481" y="581009"/>
                    <a:pt x="412240" y="521223"/>
                  </a:cubicBezTo>
                  <a:cubicBezTo>
                    <a:pt x="385999" y="461460"/>
                    <a:pt x="413162" y="391724"/>
                    <a:pt x="472948" y="365484"/>
                  </a:cubicBezTo>
                  <a:cubicBezTo>
                    <a:pt x="487983" y="358838"/>
                    <a:pt x="504271" y="355457"/>
                    <a:pt x="520701" y="355483"/>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5" name="Google Shape;645;p86"/>
            <p:cNvSpPr/>
            <p:nvPr/>
          </p:nvSpPr>
          <p:spPr>
            <a:xfrm>
              <a:off x="2244615" y="1966036"/>
              <a:ext cx="742500" cy="734062"/>
            </a:xfrm>
            <a:custGeom>
              <a:rect b="b" l="l" r="r" t="t"/>
              <a:pathLst>
                <a:path extrusionOk="0" h="734062" w="742500">
                  <a:moveTo>
                    <a:pt x="734784" y="400135"/>
                  </a:moveTo>
                  <a:lnTo>
                    <a:pt x="585216" y="622"/>
                  </a:lnTo>
                  <a:lnTo>
                    <a:pt x="420943" y="62489"/>
                  </a:lnTo>
                  <a:cubicBezTo>
                    <a:pt x="466733" y="109131"/>
                    <a:pt x="466025" y="184067"/>
                    <a:pt x="419382" y="229835"/>
                  </a:cubicBezTo>
                  <a:cubicBezTo>
                    <a:pt x="372740" y="275603"/>
                    <a:pt x="297803" y="274917"/>
                    <a:pt x="252036" y="228274"/>
                  </a:cubicBezTo>
                  <a:cubicBezTo>
                    <a:pt x="228726" y="204517"/>
                    <a:pt x="216480" y="172058"/>
                    <a:pt x="218325" y="138820"/>
                  </a:cubicBezTo>
                  <a:lnTo>
                    <a:pt x="54075" y="200686"/>
                  </a:lnTo>
                  <a:lnTo>
                    <a:pt x="124050" y="387653"/>
                  </a:lnTo>
                  <a:cubicBezTo>
                    <a:pt x="107811" y="386731"/>
                    <a:pt x="91546" y="389214"/>
                    <a:pt x="76296" y="394935"/>
                  </a:cubicBezTo>
                  <a:cubicBezTo>
                    <a:pt x="15260" y="418622"/>
                    <a:pt x="-15000" y="487294"/>
                    <a:pt x="8687" y="548334"/>
                  </a:cubicBezTo>
                  <a:cubicBezTo>
                    <a:pt x="31971" y="608308"/>
                    <a:pt x="98850" y="638781"/>
                    <a:pt x="159392" y="616937"/>
                  </a:cubicBezTo>
                  <a:cubicBezTo>
                    <a:pt x="174638" y="611193"/>
                    <a:pt x="188541" y="602303"/>
                    <a:pt x="200170" y="590884"/>
                  </a:cubicBezTo>
                  <a:lnTo>
                    <a:pt x="253501" y="733456"/>
                  </a:lnTo>
                  <a:lnTo>
                    <a:pt x="651880" y="583414"/>
                  </a:lnTo>
                  <a:cubicBezTo>
                    <a:pt x="725329" y="555616"/>
                    <a:pt x="762420" y="473631"/>
                    <a:pt x="734784" y="40013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6" name="Google Shape;646;p86"/>
            <p:cNvSpPr/>
            <p:nvPr/>
          </p:nvSpPr>
          <p:spPr>
            <a:xfrm>
              <a:off x="2769811" y="2350786"/>
              <a:ext cx="382500" cy="323437"/>
            </a:xfrm>
            <a:custGeom>
              <a:rect b="b" l="l" r="r" t="t"/>
              <a:pathLst>
                <a:path extrusionOk="0" h="323437" w="382500">
                  <a:moveTo>
                    <a:pt x="100916" y="18175"/>
                  </a:moveTo>
                  <a:cubicBezTo>
                    <a:pt x="78292" y="-4899"/>
                    <a:pt x="41249" y="-5276"/>
                    <a:pt x="18175" y="17348"/>
                  </a:cubicBezTo>
                  <a:cubicBezTo>
                    <a:pt x="-4899" y="39972"/>
                    <a:pt x="-5276" y="77015"/>
                    <a:pt x="17348" y="100089"/>
                  </a:cubicBezTo>
                  <a:cubicBezTo>
                    <a:pt x="17632" y="100373"/>
                    <a:pt x="17891" y="100657"/>
                    <a:pt x="18175" y="100916"/>
                  </a:cubicBezTo>
                  <a:lnTo>
                    <a:pt x="100488" y="183229"/>
                  </a:lnTo>
                  <a:cubicBezTo>
                    <a:pt x="100488" y="261572"/>
                    <a:pt x="163986" y="325069"/>
                    <a:pt x="242328" y="325069"/>
                  </a:cubicBezTo>
                  <a:lnTo>
                    <a:pt x="242328" y="325069"/>
                  </a:lnTo>
                  <a:lnTo>
                    <a:pt x="384169" y="325069"/>
                  </a:lnTo>
                  <a:lnTo>
                    <a:pt x="384169" y="301430"/>
                  </a:lnTo>
                  <a:lnTo>
                    <a:pt x="100916" y="18175"/>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7" name="Google Shape;647;p86"/>
            <p:cNvSpPr/>
            <p:nvPr/>
          </p:nvSpPr>
          <p:spPr>
            <a:xfrm>
              <a:off x="1758605" y="1280478"/>
              <a:ext cx="1181250" cy="1181250"/>
            </a:xfrm>
            <a:custGeom>
              <a:rect b="b" l="l" r="r" t="t"/>
              <a:pathLst>
                <a:path extrusionOk="0" h="1181250" w="1181250">
                  <a:moveTo>
                    <a:pt x="544340" y="755137"/>
                  </a:moveTo>
                  <a:cubicBezTo>
                    <a:pt x="465998" y="755115"/>
                    <a:pt x="402478" y="818587"/>
                    <a:pt x="402452" y="896929"/>
                  </a:cubicBezTo>
                  <a:cubicBezTo>
                    <a:pt x="402430" y="953357"/>
                    <a:pt x="435879" y="1004443"/>
                    <a:pt x="487604" y="1026996"/>
                  </a:cubicBezTo>
                  <a:lnTo>
                    <a:pt x="506515" y="983689"/>
                  </a:lnTo>
                  <a:cubicBezTo>
                    <a:pt x="458621" y="962863"/>
                    <a:pt x="436683" y="907144"/>
                    <a:pt x="457532" y="859250"/>
                  </a:cubicBezTo>
                  <a:cubicBezTo>
                    <a:pt x="472568" y="824687"/>
                    <a:pt x="506681" y="802373"/>
                    <a:pt x="544337" y="802421"/>
                  </a:cubicBezTo>
                  <a:cubicBezTo>
                    <a:pt x="557362" y="802421"/>
                    <a:pt x="570246" y="805141"/>
                    <a:pt x="582160" y="810411"/>
                  </a:cubicBezTo>
                  <a:cubicBezTo>
                    <a:pt x="594122" y="815637"/>
                    <a:pt x="608069" y="810175"/>
                    <a:pt x="613294" y="798188"/>
                  </a:cubicBezTo>
                  <a:cubicBezTo>
                    <a:pt x="614594" y="795210"/>
                    <a:pt x="615257" y="791995"/>
                    <a:pt x="615257" y="788755"/>
                  </a:cubicBezTo>
                  <a:lnTo>
                    <a:pt x="615257" y="615263"/>
                  </a:lnTo>
                  <a:lnTo>
                    <a:pt x="735467" y="615263"/>
                  </a:lnTo>
                  <a:cubicBezTo>
                    <a:pt x="734119" y="623065"/>
                    <a:pt x="733458" y="630985"/>
                    <a:pt x="733458" y="638902"/>
                  </a:cubicBezTo>
                  <a:cubicBezTo>
                    <a:pt x="733599" y="706253"/>
                    <a:pt x="780976" y="764289"/>
                    <a:pt x="846929" y="777904"/>
                  </a:cubicBezTo>
                  <a:lnTo>
                    <a:pt x="856384" y="731594"/>
                  </a:lnTo>
                  <a:cubicBezTo>
                    <a:pt x="812414" y="722492"/>
                    <a:pt x="780832" y="683818"/>
                    <a:pt x="780737" y="638902"/>
                  </a:cubicBezTo>
                  <a:cubicBezTo>
                    <a:pt x="780737" y="625877"/>
                    <a:pt x="783456" y="612993"/>
                    <a:pt x="788727" y="601080"/>
                  </a:cubicBezTo>
                  <a:cubicBezTo>
                    <a:pt x="793952" y="589118"/>
                    <a:pt x="788491" y="575171"/>
                    <a:pt x="776504" y="569945"/>
                  </a:cubicBezTo>
                  <a:cubicBezTo>
                    <a:pt x="773548" y="568646"/>
                    <a:pt x="770333" y="567982"/>
                    <a:pt x="767071" y="567982"/>
                  </a:cubicBezTo>
                  <a:lnTo>
                    <a:pt x="615255" y="567982"/>
                  </a:lnTo>
                  <a:lnTo>
                    <a:pt x="615255" y="447773"/>
                  </a:lnTo>
                  <a:cubicBezTo>
                    <a:pt x="623057" y="449120"/>
                    <a:pt x="630976" y="449781"/>
                    <a:pt x="638894" y="449781"/>
                  </a:cubicBezTo>
                  <a:cubicBezTo>
                    <a:pt x="717236" y="449781"/>
                    <a:pt x="780734" y="386283"/>
                    <a:pt x="780734" y="307941"/>
                  </a:cubicBezTo>
                  <a:cubicBezTo>
                    <a:pt x="780734" y="229599"/>
                    <a:pt x="717236" y="166101"/>
                    <a:pt x="638894" y="166101"/>
                  </a:cubicBezTo>
                  <a:lnTo>
                    <a:pt x="638894" y="166101"/>
                  </a:lnTo>
                  <a:cubicBezTo>
                    <a:pt x="630974" y="166101"/>
                    <a:pt x="623054" y="166762"/>
                    <a:pt x="615255" y="168109"/>
                  </a:cubicBezTo>
                  <a:lnTo>
                    <a:pt x="615255" y="47903"/>
                  </a:lnTo>
                  <a:lnTo>
                    <a:pt x="1017133" y="47903"/>
                  </a:lnTo>
                  <a:cubicBezTo>
                    <a:pt x="1082380" y="47973"/>
                    <a:pt x="1135261" y="100857"/>
                    <a:pt x="1135331" y="166101"/>
                  </a:cubicBezTo>
                  <a:lnTo>
                    <a:pt x="1135331" y="567979"/>
                  </a:lnTo>
                  <a:lnTo>
                    <a:pt x="983515" y="567979"/>
                  </a:lnTo>
                  <a:cubicBezTo>
                    <a:pt x="970465" y="567979"/>
                    <a:pt x="959876" y="578571"/>
                    <a:pt x="959898" y="591644"/>
                  </a:cubicBezTo>
                  <a:cubicBezTo>
                    <a:pt x="959898" y="594884"/>
                    <a:pt x="960559" y="598098"/>
                    <a:pt x="961862" y="601077"/>
                  </a:cubicBezTo>
                  <a:cubicBezTo>
                    <a:pt x="967132" y="612991"/>
                    <a:pt x="969852" y="625875"/>
                    <a:pt x="969852" y="638899"/>
                  </a:cubicBezTo>
                  <a:lnTo>
                    <a:pt x="1017133" y="638899"/>
                  </a:lnTo>
                  <a:cubicBezTo>
                    <a:pt x="1017133" y="630979"/>
                    <a:pt x="1016472" y="623059"/>
                    <a:pt x="1015125" y="615260"/>
                  </a:cubicBezTo>
                  <a:lnTo>
                    <a:pt x="1158973" y="615260"/>
                  </a:lnTo>
                  <a:cubicBezTo>
                    <a:pt x="1172023" y="615260"/>
                    <a:pt x="1182612" y="604668"/>
                    <a:pt x="1182612" y="591621"/>
                  </a:cubicBezTo>
                  <a:lnTo>
                    <a:pt x="1182612" y="166101"/>
                  </a:lnTo>
                  <a:cubicBezTo>
                    <a:pt x="1182499" y="74757"/>
                    <a:pt x="1108483" y="740"/>
                    <a:pt x="1017138" y="622"/>
                  </a:cubicBezTo>
                  <a:lnTo>
                    <a:pt x="166101" y="622"/>
                  </a:lnTo>
                  <a:cubicBezTo>
                    <a:pt x="74757" y="740"/>
                    <a:pt x="740" y="74757"/>
                    <a:pt x="622" y="166101"/>
                  </a:cubicBezTo>
                  <a:lnTo>
                    <a:pt x="622" y="1015175"/>
                  </a:lnTo>
                  <a:cubicBezTo>
                    <a:pt x="740" y="1106520"/>
                    <a:pt x="74757" y="1180536"/>
                    <a:pt x="166101" y="1180654"/>
                  </a:cubicBezTo>
                  <a:lnTo>
                    <a:pt x="426139" y="1180654"/>
                  </a:lnTo>
                  <a:lnTo>
                    <a:pt x="426139" y="1133373"/>
                  </a:lnTo>
                  <a:lnTo>
                    <a:pt x="166101" y="1133373"/>
                  </a:lnTo>
                  <a:cubicBezTo>
                    <a:pt x="100854" y="1133303"/>
                    <a:pt x="47973" y="1080420"/>
                    <a:pt x="47903" y="1015175"/>
                  </a:cubicBezTo>
                  <a:lnTo>
                    <a:pt x="47903" y="615260"/>
                  </a:lnTo>
                  <a:lnTo>
                    <a:pt x="199719" y="615260"/>
                  </a:lnTo>
                  <a:cubicBezTo>
                    <a:pt x="213736" y="614245"/>
                    <a:pt x="224258" y="602044"/>
                    <a:pt x="223240" y="588027"/>
                  </a:cubicBezTo>
                  <a:cubicBezTo>
                    <a:pt x="223051" y="585332"/>
                    <a:pt x="222413" y="582683"/>
                    <a:pt x="221372" y="580177"/>
                  </a:cubicBezTo>
                  <a:cubicBezTo>
                    <a:pt x="200357" y="532379"/>
                    <a:pt x="222081" y="476587"/>
                    <a:pt x="269905" y="455572"/>
                  </a:cubicBezTo>
                  <a:cubicBezTo>
                    <a:pt x="317706" y="434557"/>
                    <a:pt x="373495" y="456281"/>
                    <a:pt x="394510" y="504105"/>
                  </a:cubicBezTo>
                  <a:cubicBezTo>
                    <a:pt x="405172" y="528360"/>
                    <a:pt x="405172" y="555947"/>
                    <a:pt x="394510" y="580202"/>
                  </a:cubicBezTo>
                  <a:cubicBezTo>
                    <a:pt x="388671" y="592426"/>
                    <a:pt x="393849" y="607056"/>
                    <a:pt x="406047" y="612898"/>
                  </a:cubicBezTo>
                  <a:cubicBezTo>
                    <a:pt x="409214" y="614411"/>
                    <a:pt x="412642" y="615215"/>
                    <a:pt x="416163" y="615286"/>
                  </a:cubicBezTo>
                  <a:lnTo>
                    <a:pt x="567979" y="615286"/>
                  </a:lnTo>
                  <a:lnTo>
                    <a:pt x="567979" y="757126"/>
                  </a:lnTo>
                  <a:cubicBezTo>
                    <a:pt x="560177" y="755776"/>
                    <a:pt x="552260" y="755112"/>
                    <a:pt x="544340" y="755137"/>
                  </a:cubicBezTo>
                  <a:close/>
                  <a:moveTo>
                    <a:pt x="166101" y="47903"/>
                  </a:moveTo>
                  <a:lnTo>
                    <a:pt x="567979" y="47903"/>
                  </a:lnTo>
                  <a:lnTo>
                    <a:pt x="567979" y="199719"/>
                  </a:lnTo>
                  <a:cubicBezTo>
                    <a:pt x="567979" y="212769"/>
                    <a:pt x="578571" y="223358"/>
                    <a:pt x="591644" y="223336"/>
                  </a:cubicBezTo>
                  <a:cubicBezTo>
                    <a:pt x="594884" y="223336"/>
                    <a:pt x="598098" y="222675"/>
                    <a:pt x="601077" y="221372"/>
                  </a:cubicBezTo>
                  <a:cubicBezTo>
                    <a:pt x="612991" y="216102"/>
                    <a:pt x="625875" y="213382"/>
                    <a:pt x="638899" y="213382"/>
                  </a:cubicBezTo>
                  <a:cubicBezTo>
                    <a:pt x="691119" y="213382"/>
                    <a:pt x="733458" y="255721"/>
                    <a:pt x="733458" y="307941"/>
                  </a:cubicBezTo>
                  <a:cubicBezTo>
                    <a:pt x="733458" y="360161"/>
                    <a:pt x="691119" y="402500"/>
                    <a:pt x="638899" y="402500"/>
                  </a:cubicBezTo>
                  <a:cubicBezTo>
                    <a:pt x="625875" y="402500"/>
                    <a:pt x="612991" y="399781"/>
                    <a:pt x="601077" y="394510"/>
                  </a:cubicBezTo>
                  <a:cubicBezTo>
                    <a:pt x="589115" y="389284"/>
                    <a:pt x="575168" y="394746"/>
                    <a:pt x="569942" y="406733"/>
                  </a:cubicBezTo>
                  <a:cubicBezTo>
                    <a:pt x="568643" y="409711"/>
                    <a:pt x="567979" y="412926"/>
                    <a:pt x="567979" y="416166"/>
                  </a:cubicBezTo>
                  <a:lnTo>
                    <a:pt x="567979" y="566019"/>
                  </a:lnTo>
                  <a:lnTo>
                    <a:pt x="447936" y="566019"/>
                  </a:lnTo>
                  <a:cubicBezTo>
                    <a:pt x="449117" y="558856"/>
                    <a:pt x="449733" y="551599"/>
                    <a:pt x="449781" y="544340"/>
                  </a:cubicBezTo>
                  <a:cubicBezTo>
                    <a:pt x="449781" y="543916"/>
                    <a:pt x="449781" y="543536"/>
                    <a:pt x="449781" y="543111"/>
                  </a:cubicBezTo>
                  <a:cubicBezTo>
                    <a:pt x="449781" y="542686"/>
                    <a:pt x="449781" y="542613"/>
                    <a:pt x="449781" y="542377"/>
                  </a:cubicBezTo>
                  <a:cubicBezTo>
                    <a:pt x="449781" y="464035"/>
                    <a:pt x="386283" y="400537"/>
                    <a:pt x="307941" y="400537"/>
                  </a:cubicBezTo>
                  <a:cubicBezTo>
                    <a:pt x="229599" y="400537"/>
                    <a:pt x="166101" y="464035"/>
                    <a:pt x="166101" y="542377"/>
                  </a:cubicBezTo>
                  <a:cubicBezTo>
                    <a:pt x="166101" y="542613"/>
                    <a:pt x="166101" y="542875"/>
                    <a:pt x="166101" y="543111"/>
                  </a:cubicBezTo>
                  <a:cubicBezTo>
                    <a:pt x="166101" y="543347"/>
                    <a:pt x="166101" y="543916"/>
                    <a:pt x="166101" y="544340"/>
                  </a:cubicBezTo>
                  <a:cubicBezTo>
                    <a:pt x="166149" y="551596"/>
                    <a:pt x="166762" y="558856"/>
                    <a:pt x="167946" y="566019"/>
                  </a:cubicBezTo>
                  <a:lnTo>
                    <a:pt x="47903" y="566019"/>
                  </a:lnTo>
                  <a:lnTo>
                    <a:pt x="47903" y="166101"/>
                  </a:lnTo>
                  <a:cubicBezTo>
                    <a:pt x="47996" y="100854"/>
                    <a:pt x="100857" y="47973"/>
                    <a:pt x="166101" y="47903"/>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8" name="Google Shape;648;p86"/>
            <p:cNvSpPr/>
            <p:nvPr/>
          </p:nvSpPr>
          <p:spPr>
            <a:xfrm>
              <a:off x="2219308" y="1940379"/>
              <a:ext cx="956250" cy="779062"/>
            </a:xfrm>
            <a:custGeom>
              <a:rect b="b" l="l" r="r" t="t"/>
              <a:pathLst>
                <a:path extrusionOk="0" h="779062" w="956250">
                  <a:moveTo>
                    <a:pt x="907748" y="356810"/>
                  </a:moveTo>
                  <a:lnTo>
                    <a:pt x="709008" y="219959"/>
                  </a:lnTo>
                  <a:lnTo>
                    <a:pt x="632674" y="16019"/>
                  </a:lnTo>
                  <a:cubicBezTo>
                    <a:pt x="628112" y="3774"/>
                    <a:pt x="614520" y="-2445"/>
                    <a:pt x="602274" y="2120"/>
                  </a:cubicBezTo>
                  <a:cubicBezTo>
                    <a:pt x="601824" y="2286"/>
                    <a:pt x="601399" y="2452"/>
                    <a:pt x="600975" y="2640"/>
                  </a:cubicBezTo>
                  <a:lnTo>
                    <a:pt x="447316" y="70604"/>
                  </a:lnTo>
                  <a:cubicBezTo>
                    <a:pt x="435805" y="75687"/>
                    <a:pt x="430295" y="88925"/>
                    <a:pt x="434787" y="100676"/>
                  </a:cubicBezTo>
                  <a:cubicBezTo>
                    <a:pt x="437340" y="107293"/>
                    <a:pt x="439728" y="112305"/>
                    <a:pt x="442257" y="117508"/>
                  </a:cubicBezTo>
                  <a:cubicBezTo>
                    <a:pt x="444785" y="122711"/>
                    <a:pt x="447128" y="127580"/>
                    <a:pt x="449988" y="135261"/>
                  </a:cubicBezTo>
                  <a:cubicBezTo>
                    <a:pt x="468334" y="184291"/>
                    <a:pt x="443629" y="238946"/>
                    <a:pt x="394695" y="257551"/>
                  </a:cubicBezTo>
                  <a:cubicBezTo>
                    <a:pt x="345782" y="275849"/>
                    <a:pt x="291293" y="251026"/>
                    <a:pt x="272998" y="202117"/>
                  </a:cubicBezTo>
                  <a:cubicBezTo>
                    <a:pt x="268411" y="189849"/>
                    <a:pt x="266425" y="176751"/>
                    <a:pt x="267159" y="163678"/>
                  </a:cubicBezTo>
                  <a:cubicBezTo>
                    <a:pt x="267845" y="150628"/>
                    <a:pt x="257821" y="139519"/>
                    <a:pt x="244797" y="138833"/>
                  </a:cubicBezTo>
                  <a:cubicBezTo>
                    <a:pt x="241534" y="138667"/>
                    <a:pt x="238272" y="139165"/>
                    <a:pt x="235198" y="140323"/>
                  </a:cubicBezTo>
                  <a:lnTo>
                    <a:pt x="70948" y="202190"/>
                  </a:lnTo>
                  <a:cubicBezTo>
                    <a:pt x="58750" y="206777"/>
                    <a:pt x="52557" y="220392"/>
                    <a:pt x="57141" y="232616"/>
                  </a:cubicBezTo>
                  <a:lnTo>
                    <a:pt x="116100" y="390104"/>
                  </a:lnTo>
                  <a:cubicBezTo>
                    <a:pt x="108275" y="391522"/>
                    <a:pt x="100617" y="393651"/>
                    <a:pt x="93169" y="396441"/>
                  </a:cubicBezTo>
                  <a:cubicBezTo>
                    <a:pt x="19603" y="423863"/>
                    <a:pt x="-17795" y="505704"/>
                    <a:pt x="9601" y="579273"/>
                  </a:cubicBezTo>
                  <a:cubicBezTo>
                    <a:pt x="37023" y="652840"/>
                    <a:pt x="118864" y="690237"/>
                    <a:pt x="192434" y="662841"/>
                  </a:cubicBezTo>
                  <a:cubicBezTo>
                    <a:pt x="199999" y="660028"/>
                    <a:pt x="207326" y="656552"/>
                    <a:pt x="214323" y="652485"/>
                  </a:cubicBezTo>
                  <a:lnTo>
                    <a:pt x="256592" y="765390"/>
                  </a:lnTo>
                  <a:cubicBezTo>
                    <a:pt x="261180" y="777613"/>
                    <a:pt x="274795" y="783806"/>
                    <a:pt x="287018" y="779242"/>
                  </a:cubicBezTo>
                  <a:cubicBezTo>
                    <a:pt x="287040" y="779242"/>
                    <a:pt x="287040" y="779242"/>
                    <a:pt x="287066" y="779219"/>
                  </a:cubicBezTo>
                  <a:lnTo>
                    <a:pt x="521291" y="690971"/>
                  </a:lnTo>
                  <a:cubicBezTo>
                    <a:pt x="535995" y="722601"/>
                    <a:pt x="563087" y="746763"/>
                    <a:pt x="596160" y="757825"/>
                  </a:cubicBezTo>
                  <a:lnTo>
                    <a:pt x="611100" y="712909"/>
                  </a:lnTo>
                  <a:cubicBezTo>
                    <a:pt x="591620" y="706336"/>
                    <a:pt x="575426" y="692507"/>
                    <a:pt x="565900" y="674282"/>
                  </a:cubicBezTo>
                  <a:lnTo>
                    <a:pt x="637174" y="647451"/>
                  </a:lnTo>
                  <a:cubicBezTo>
                    <a:pt x="660577" y="713311"/>
                    <a:pt x="722964" y="757259"/>
                    <a:pt x="792843" y="757164"/>
                  </a:cubicBezTo>
                  <a:lnTo>
                    <a:pt x="792843" y="709883"/>
                  </a:lnTo>
                  <a:cubicBezTo>
                    <a:pt x="727740" y="709481"/>
                    <a:pt x="675045" y="656788"/>
                    <a:pt x="674645" y="591685"/>
                  </a:cubicBezTo>
                  <a:cubicBezTo>
                    <a:pt x="674645" y="585421"/>
                    <a:pt x="672162" y="579391"/>
                    <a:pt x="667718" y="574970"/>
                  </a:cubicBezTo>
                  <a:lnTo>
                    <a:pt x="585405" y="492656"/>
                  </a:lnTo>
                  <a:cubicBezTo>
                    <a:pt x="573207" y="480341"/>
                    <a:pt x="571812" y="460957"/>
                    <a:pt x="582165" y="447055"/>
                  </a:cubicBezTo>
                  <a:cubicBezTo>
                    <a:pt x="588192" y="438924"/>
                    <a:pt x="597484" y="433864"/>
                    <a:pt x="607578" y="433203"/>
                  </a:cubicBezTo>
                  <a:cubicBezTo>
                    <a:pt x="617698" y="432351"/>
                    <a:pt x="627648" y="436063"/>
                    <a:pt x="634716" y="443345"/>
                  </a:cubicBezTo>
                  <a:lnTo>
                    <a:pt x="799771" y="608399"/>
                  </a:lnTo>
                  <a:lnTo>
                    <a:pt x="833197" y="574973"/>
                  </a:lnTo>
                  <a:lnTo>
                    <a:pt x="784358" y="526134"/>
                  </a:lnTo>
                  <a:cubicBezTo>
                    <a:pt x="796390" y="490153"/>
                    <a:pt x="795659" y="451124"/>
                    <a:pt x="782254" y="415616"/>
                  </a:cubicBezTo>
                  <a:lnTo>
                    <a:pt x="737952" y="297297"/>
                  </a:lnTo>
                  <a:lnTo>
                    <a:pt x="880807" y="395662"/>
                  </a:lnTo>
                  <a:cubicBezTo>
                    <a:pt x="899744" y="408948"/>
                    <a:pt x="911019" y="430624"/>
                    <a:pt x="911041" y="453768"/>
                  </a:cubicBezTo>
                  <a:lnTo>
                    <a:pt x="911041" y="759124"/>
                  </a:lnTo>
                  <a:lnTo>
                    <a:pt x="958322" y="759124"/>
                  </a:lnTo>
                  <a:lnTo>
                    <a:pt x="958322" y="453757"/>
                  </a:lnTo>
                  <a:cubicBezTo>
                    <a:pt x="958289" y="415130"/>
                    <a:pt x="939400" y="378939"/>
                    <a:pt x="907748" y="356810"/>
                  </a:cubicBezTo>
                  <a:close/>
                  <a:moveTo>
                    <a:pt x="744868" y="486618"/>
                  </a:moveTo>
                  <a:lnTo>
                    <a:pt x="668131" y="409907"/>
                  </a:lnTo>
                  <a:cubicBezTo>
                    <a:pt x="636454" y="377426"/>
                    <a:pt x="584446" y="376765"/>
                    <a:pt x="551964" y="408442"/>
                  </a:cubicBezTo>
                  <a:cubicBezTo>
                    <a:pt x="519482" y="440119"/>
                    <a:pt x="518821" y="492128"/>
                    <a:pt x="550499" y="524609"/>
                  </a:cubicBezTo>
                  <a:cubicBezTo>
                    <a:pt x="550971" y="525107"/>
                    <a:pt x="551469" y="525602"/>
                    <a:pt x="551964" y="526075"/>
                  </a:cubicBezTo>
                  <a:lnTo>
                    <a:pt x="626737" y="600848"/>
                  </a:lnTo>
                  <a:lnTo>
                    <a:pt x="292657" y="726682"/>
                  </a:lnTo>
                  <a:lnTo>
                    <a:pt x="247601" y="606284"/>
                  </a:lnTo>
                  <a:cubicBezTo>
                    <a:pt x="244788" y="598814"/>
                    <a:pt x="238404" y="593234"/>
                    <a:pt x="230605" y="591510"/>
                  </a:cubicBezTo>
                  <a:cubicBezTo>
                    <a:pt x="228926" y="591133"/>
                    <a:pt x="227202" y="590942"/>
                    <a:pt x="225475" y="590942"/>
                  </a:cubicBezTo>
                  <a:cubicBezTo>
                    <a:pt x="219282" y="590942"/>
                    <a:pt x="213347" y="593352"/>
                    <a:pt x="208926" y="597681"/>
                  </a:cubicBezTo>
                  <a:cubicBezTo>
                    <a:pt x="170960" y="633543"/>
                    <a:pt x="111127" y="631842"/>
                    <a:pt x="75242" y="593876"/>
                  </a:cubicBezTo>
                  <a:cubicBezTo>
                    <a:pt x="39380" y="555910"/>
                    <a:pt x="41082" y="496076"/>
                    <a:pt x="79048" y="460192"/>
                  </a:cubicBezTo>
                  <a:cubicBezTo>
                    <a:pt x="87983" y="451751"/>
                    <a:pt x="98457" y="445134"/>
                    <a:pt x="109920" y="440712"/>
                  </a:cubicBezTo>
                  <a:cubicBezTo>
                    <a:pt x="117438" y="437922"/>
                    <a:pt x="125310" y="436151"/>
                    <a:pt x="133301" y="435417"/>
                  </a:cubicBezTo>
                  <a:cubicBezTo>
                    <a:pt x="138217" y="434826"/>
                    <a:pt x="143181" y="434660"/>
                    <a:pt x="148123" y="434919"/>
                  </a:cubicBezTo>
                  <a:cubicBezTo>
                    <a:pt x="161173" y="435605"/>
                    <a:pt x="172282" y="425581"/>
                    <a:pt x="172968" y="412556"/>
                  </a:cubicBezTo>
                  <a:cubicBezTo>
                    <a:pt x="173134" y="409317"/>
                    <a:pt x="172636" y="406079"/>
                    <a:pt x="171503" y="403031"/>
                  </a:cubicBezTo>
                  <a:lnTo>
                    <a:pt x="109755" y="238167"/>
                  </a:lnTo>
                  <a:lnTo>
                    <a:pt x="222328" y="195780"/>
                  </a:lnTo>
                  <a:cubicBezTo>
                    <a:pt x="237102" y="272705"/>
                    <a:pt x="311450" y="323105"/>
                    <a:pt x="388375" y="308331"/>
                  </a:cubicBezTo>
                  <a:cubicBezTo>
                    <a:pt x="396247" y="306818"/>
                    <a:pt x="403953" y="304644"/>
                    <a:pt x="411449" y="301831"/>
                  </a:cubicBezTo>
                  <a:cubicBezTo>
                    <a:pt x="484756" y="274030"/>
                    <a:pt x="521800" y="192214"/>
                    <a:pt x="494353" y="118763"/>
                  </a:cubicBezTo>
                  <a:cubicBezTo>
                    <a:pt x="492179" y="112946"/>
                    <a:pt x="490216" y="108337"/>
                    <a:pt x="488325" y="104225"/>
                  </a:cubicBezTo>
                  <a:lnTo>
                    <a:pt x="597068" y="56069"/>
                  </a:lnTo>
                  <a:lnTo>
                    <a:pt x="737963" y="432157"/>
                  </a:lnTo>
                  <a:cubicBezTo>
                    <a:pt x="744513" y="449527"/>
                    <a:pt x="746879" y="468179"/>
                    <a:pt x="744868" y="486618"/>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grpSp>
        <p:nvGrpSpPr>
          <p:cNvPr id="649" name="Google Shape;649;p86"/>
          <p:cNvGrpSpPr/>
          <p:nvPr/>
        </p:nvGrpSpPr>
        <p:grpSpPr>
          <a:xfrm>
            <a:off x="1347757" y="2833125"/>
            <a:ext cx="811373" cy="775448"/>
            <a:chOff x="1733088" y="3790477"/>
            <a:chExt cx="1464043" cy="1464768"/>
          </a:xfrm>
        </p:grpSpPr>
        <p:sp>
          <p:nvSpPr>
            <p:cNvPr id="650" name="Google Shape;650;p86"/>
            <p:cNvSpPr/>
            <p:nvPr/>
          </p:nvSpPr>
          <p:spPr>
            <a:xfrm>
              <a:off x="1757135" y="3814531"/>
              <a:ext cx="1272000" cy="1416000"/>
            </a:xfrm>
            <a:custGeom>
              <a:rect b="b" l="l" r="r" t="t"/>
              <a:pathLst>
                <a:path extrusionOk="0" h="1416000" w="1272000">
                  <a:moveTo>
                    <a:pt x="1104236" y="899065"/>
                  </a:moveTo>
                  <a:cubicBezTo>
                    <a:pt x="1073526" y="969191"/>
                    <a:pt x="1062011" y="1046224"/>
                    <a:pt x="1070876" y="1122265"/>
                  </a:cubicBezTo>
                  <a:cubicBezTo>
                    <a:pt x="1076279" y="1171758"/>
                    <a:pt x="1086078" y="1220670"/>
                    <a:pt x="1100156" y="1268425"/>
                  </a:cubicBezTo>
                  <a:cubicBezTo>
                    <a:pt x="1107714" y="1293157"/>
                    <a:pt x="1117266" y="1317237"/>
                    <a:pt x="1128716" y="1340425"/>
                  </a:cubicBezTo>
                  <a:cubicBezTo>
                    <a:pt x="1142919" y="1362244"/>
                    <a:pt x="1155745" y="1384926"/>
                    <a:pt x="1167116" y="1408345"/>
                  </a:cubicBezTo>
                  <a:lnTo>
                    <a:pt x="564716" y="1410025"/>
                  </a:lnTo>
                  <a:lnTo>
                    <a:pt x="564716" y="1409785"/>
                  </a:lnTo>
                  <a:cubicBezTo>
                    <a:pt x="562796" y="1402585"/>
                    <a:pt x="526556" y="1261465"/>
                    <a:pt x="446396" y="1225225"/>
                  </a:cubicBezTo>
                  <a:cubicBezTo>
                    <a:pt x="431516" y="1230505"/>
                    <a:pt x="415676" y="1235785"/>
                    <a:pt x="399596" y="1241305"/>
                  </a:cubicBezTo>
                  <a:cubicBezTo>
                    <a:pt x="346290" y="1259797"/>
                    <a:pt x="292057" y="1275498"/>
                    <a:pt x="237116" y="1288345"/>
                  </a:cubicBezTo>
                  <a:cubicBezTo>
                    <a:pt x="221982" y="1291962"/>
                    <a:pt x="206039" y="1289733"/>
                    <a:pt x="192476" y="1282105"/>
                  </a:cubicBezTo>
                  <a:cubicBezTo>
                    <a:pt x="177039" y="1272609"/>
                    <a:pt x="165537" y="1257868"/>
                    <a:pt x="160076" y="1240585"/>
                  </a:cubicBezTo>
                  <a:cubicBezTo>
                    <a:pt x="153790" y="1223490"/>
                    <a:pt x="151491" y="1205185"/>
                    <a:pt x="153356" y="1187065"/>
                  </a:cubicBezTo>
                  <a:cubicBezTo>
                    <a:pt x="158885" y="1168564"/>
                    <a:pt x="160760" y="1149162"/>
                    <a:pt x="158876" y="1129945"/>
                  </a:cubicBezTo>
                  <a:cubicBezTo>
                    <a:pt x="152636" y="1105705"/>
                    <a:pt x="129596" y="1099705"/>
                    <a:pt x="111356" y="1086745"/>
                  </a:cubicBezTo>
                  <a:cubicBezTo>
                    <a:pt x="96476" y="1076185"/>
                    <a:pt x="123116" y="1042345"/>
                    <a:pt x="123116" y="1042345"/>
                  </a:cubicBezTo>
                  <a:cubicBezTo>
                    <a:pt x="123116" y="1042345"/>
                    <a:pt x="94796" y="1021465"/>
                    <a:pt x="84716" y="1012345"/>
                  </a:cubicBezTo>
                  <a:cubicBezTo>
                    <a:pt x="74156" y="1003705"/>
                    <a:pt x="89036" y="988825"/>
                    <a:pt x="102236" y="960745"/>
                  </a:cubicBezTo>
                  <a:cubicBezTo>
                    <a:pt x="107683" y="948553"/>
                    <a:pt x="109274" y="934986"/>
                    <a:pt x="106796" y="921865"/>
                  </a:cubicBezTo>
                  <a:cubicBezTo>
                    <a:pt x="101756" y="896185"/>
                    <a:pt x="62876" y="886345"/>
                    <a:pt x="43676" y="872185"/>
                  </a:cubicBezTo>
                  <a:cubicBezTo>
                    <a:pt x="34556" y="865465"/>
                    <a:pt x="19916" y="855385"/>
                    <a:pt x="18236" y="843145"/>
                  </a:cubicBezTo>
                  <a:cubicBezTo>
                    <a:pt x="15596" y="826105"/>
                    <a:pt x="35756" y="802105"/>
                    <a:pt x="45596" y="790105"/>
                  </a:cubicBezTo>
                  <a:cubicBezTo>
                    <a:pt x="87465" y="736149"/>
                    <a:pt x="123355" y="677807"/>
                    <a:pt x="152636" y="616105"/>
                  </a:cubicBezTo>
                  <a:cubicBezTo>
                    <a:pt x="156479" y="609592"/>
                    <a:pt x="158778" y="602286"/>
                    <a:pt x="159356" y="594745"/>
                  </a:cubicBezTo>
                  <a:cubicBezTo>
                    <a:pt x="158876" y="560425"/>
                    <a:pt x="109196" y="546265"/>
                    <a:pt x="104636" y="512905"/>
                  </a:cubicBezTo>
                  <a:cubicBezTo>
                    <a:pt x="103922" y="503116"/>
                    <a:pt x="105653" y="493300"/>
                    <a:pt x="109676" y="484345"/>
                  </a:cubicBezTo>
                  <a:cubicBezTo>
                    <a:pt x="123516" y="454926"/>
                    <a:pt x="135383" y="424619"/>
                    <a:pt x="145196" y="393625"/>
                  </a:cubicBezTo>
                  <a:cubicBezTo>
                    <a:pt x="151103" y="365192"/>
                    <a:pt x="158717" y="337141"/>
                    <a:pt x="167996" y="309625"/>
                  </a:cubicBezTo>
                  <a:cubicBezTo>
                    <a:pt x="188123" y="254418"/>
                    <a:pt x="219135" y="203816"/>
                    <a:pt x="259196" y="160825"/>
                  </a:cubicBezTo>
                  <a:cubicBezTo>
                    <a:pt x="317996" y="98665"/>
                    <a:pt x="404876" y="67945"/>
                    <a:pt x="486956" y="51625"/>
                  </a:cubicBezTo>
                  <a:cubicBezTo>
                    <a:pt x="559950" y="35666"/>
                    <a:pt x="633971" y="24840"/>
                    <a:pt x="708476" y="19225"/>
                  </a:cubicBezTo>
                  <a:cubicBezTo>
                    <a:pt x="710876" y="18985"/>
                    <a:pt x="713276" y="18985"/>
                    <a:pt x="715676" y="18745"/>
                  </a:cubicBezTo>
                  <a:cubicBezTo>
                    <a:pt x="869276" y="11065"/>
                    <a:pt x="990716" y="63145"/>
                    <a:pt x="1109756" y="156265"/>
                  </a:cubicBezTo>
                  <a:cubicBezTo>
                    <a:pt x="1174621" y="204657"/>
                    <a:pt x="1222035" y="272788"/>
                    <a:pt x="1244876" y="350425"/>
                  </a:cubicBezTo>
                  <a:cubicBezTo>
                    <a:pt x="1262281" y="414536"/>
                    <a:pt x="1270443" y="480805"/>
                    <a:pt x="1269116" y="547225"/>
                  </a:cubicBezTo>
                  <a:cubicBezTo>
                    <a:pt x="1268655" y="612820"/>
                    <a:pt x="1249508" y="676924"/>
                    <a:pt x="1213916" y="732025"/>
                  </a:cubicBezTo>
                  <a:cubicBezTo>
                    <a:pt x="1178156" y="788425"/>
                    <a:pt x="1131356" y="837385"/>
                    <a:pt x="1104236" y="899065"/>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1" name="Google Shape;651;p86"/>
            <p:cNvSpPr/>
            <p:nvPr/>
          </p:nvSpPr>
          <p:spPr>
            <a:xfrm>
              <a:off x="2405074" y="3982554"/>
              <a:ext cx="600000" cy="696000"/>
            </a:xfrm>
            <a:custGeom>
              <a:rect b="b" l="l" r="r" t="t"/>
              <a:pathLst>
                <a:path extrusionOk="0" h="696000" w="600000">
                  <a:moveTo>
                    <a:pt x="594057" y="311522"/>
                  </a:moveTo>
                  <a:cubicBezTo>
                    <a:pt x="595629" y="387240"/>
                    <a:pt x="568934" y="460826"/>
                    <a:pt x="519177" y="517922"/>
                  </a:cubicBezTo>
                  <a:cubicBezTo>
                    <a:pt x="472137" y="570242"/>
                    <a:pt x="378057" y="606242"/>
                    <a:pt x="378057" y="690002"/>
                  </a:cubicBezTo>
                  <a:lnTo>
                    <a:pt x="234057" y="690002"/>
                  </a:lnTo>
                  <a:cubicBezTo>
                    <a:pt x="234057" y="606242"/>
                    <a:pt x="139977" y="570242"/>
                    <a:pt x="92937" y="517922"/>
                  </a:cubicBezTo>
                  <a:cubicBezTo>
                    <a:pt x="43278" y="460769"/>
                    <a:pt x="16598" y="387221"/>
                    <a:pt x="18057" y="311522"/>
                  </a:cubicBezTo>
                  <a:cubicBezTo>
                    <a:pt x="19924" y="166051"/>
                    <a:pt x="126354" y="43099"/>
                    <a:pt x="270057" y="20402"/>
                  </a:cubicBezTo>
                  <a:cubicBezTo>
                    <a:pt x="281985" y="18752"/>
                    <a:pt x="294016" y="17949"/>
                    <a:pt x="306057" y="18002"/>
                  </a:cubicBezTo>
                  <a:cubicBezTo>
                    <a:pt x="465429" y="22340"/>
                    <a:pt x="592746" y="152098"/>
                    <a:pt x="594057" y="311522"/>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2" name="Google Shape;652;p86"/>
            <p:cNvSpPr/>
            <p:nvPr/>
          </p:nvSpPr>
          <p:spPr>
            <a:xfrm>
              <a:off x="2621131" y="4798556"/>
              <a:ext cx="168000" cy="120000"/>
            </a:xfrm>
            <a:custGeom>
              <a:rect b="b" l="l" r="r" t="t"/>
              <a:pathLst>
                <a:path extrusionOk="0" h="120000" w="168000">
                  <a:moveTo>
                    <a:pt x="18000" y="18000"/>
                  </a:moveTo>
                  <a:lnTo>
                    <a:pt x="162000" y="18000"/>
                  </a:lnTo>
                  <a:lnTo>
                    <a:pt x="162000" y="42000"/>
                  </a:lnTo>
                  <a:cubicBezTo>
                    <a:pt x="162000" y="81766"/>
                    <a:pt x="129766" y="114000"/>
                    <a:pt x="90000" y="114000"/>
                  </a:cubicBezTo>
                  <a:cubicBezTo>
                    <a:pt x="50234" y="114000"/>
                    <a:pt x="18000" y="81766"/>
                    <a:pt x="18000" y="42000"/>
                  </a:cubicBezTo>
                  <a:lnTo>
                    <a:pt x="18000" y="18000"/>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3" name="Google Shape;653;p86"/>
            <p:cNvSpPr/>
            <p:nvPr/>
          </p:nvSpPr>
          <p:spPr>
            <a:xfrm>
              <a:off x="2573131" y="4654556"/>
              <a:ext cx="264000" cy="168000"/>
            </a:xfrm>
            <a:custGeom>
              <a:rect b="b" l="l" r="r" t="t"/>
              <a:pathLst>
                <a:path extrusionOk="0" h="168000" w="264000">
                  <a:moveTo>
                    <a:pt x="258000" y="66000"/>
                  </a:moveTo>
                  <a:lnTo>
                    <a:pt x="258000" y="114000"/>
                  </a:lnTo>
                  <a:cubicBezTo>
                    <a:pt x="258000" y="140510"/>
                    <a:pt x="236510" y="162000"/>
                    <a:pt x="210000" y="162000"/>
                  </a:cubicBezTo>
                  <a:lnTo>
                    <a:pt x="66000" y="162000"/>
                  </a:lnTo>
                  <a:cubicBezTo>
                    <a:pt x="39523" y="161921"/>
                    <a:pt x="18079" y="140477"/>
                    <a:pt x="18000" y="114000"/>
                  </a:cubicBezTo>
                  <a:lnTo>
                    <a:pt x="18000" y="66000"/>
                  </a:lnTo>
                  <a:cubicBezTo>
                    <a:pt x="18079" y="39523"/>
                    <a:pt x="39523" y="18079"/>
                    <a:pt x="66000" y="18000"/>
                  </a:cubicBezTo>
                  <a:lnTo>
                    <a:pt x="210000" y="18000"/>
                  </a:lnTo>
                  <a:cubicBezTo>
                    <a:pt x="236510" y="18000"/>
                    <a:pt x="258000" y="39490"/>
                    <a:pt x="258000" y="6600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4" name="Google Shape;654;p86"/>
            <p:cNvSpPr/>
            <p:nvPr/>
          </p:nvSpPr>
          <p:spPr>
            <a:xfrm>
              <a:off x="1733088" y="3790477"/>
              <a:ext cx="888000" cy="1344000"/>
            </a:xfrm>
            <a:custGeom>
              <a:rect b="b" l="l" r="r" t="t"/>
              <a:pathLst>
                <a:path extrusionOk="0" h="1344000" w="888000">
                  <a:moveTo>
                    <a:pt x="246307" y="1338079"/>
                  </a:moveTo>
                  <a:cubicBezTo>
                    <a:pt x="206717" y="1337335"/>
                    <a:pt x="172276" y="1310779"/>
                    <a:pt x="161491" y="1272679"/>
                  </a:cubicBezTo>
                  <a:cubicBezTo>
                    <a:pt x="153914" y="1252022"/>
                    <a:pt x="151211" y="1229897"/>
                    <a:pt x="153595" y="1208023"/>
                  </a:cubicBezTo>
                  <a:cubicBezTo>
                    <a:pt x="154411" y="1201711"/>
                    <a:pt x="155779" y="1195279"/>
                    <a:pt x="157195" y="1188823"/>
                  </a:cubicBezTo>
                  <a:cubicBezTo>
                    <a:pt x="160108" y="1179518"/>
                    <a:pt x="160928" y="1169683"/>
                    <a:pt x="159595" y="1160023"/>
                  </a:cubicBezTo>
                  <a:cubicBezTo>
                    <a:pt x="157651" y="1152511"/>
                    <a:pt x="152107" y="1148743"/>
                    <a:pt x="137995" y="1140655"/>
                  </a:cubicBezTo>
                  <a:cubicBezTo>
                    <a:pt x="132379" y="1137463"/>
                    <a:pt x="126691" y="1134199"/>
                    <a:pt x="121363" y="1130431"/>
                  </a:cubicBezTo>
                  <a:cubicBezTo>
                    <a:pt x="113553" y="1124880"/>
                    <a:pt x="108399" y="1116336"/>
                    <a:pt x="107131" y="1106839"/>
                  </a:cubicBezTo>
                  <a:cubicBezTo>
                    <a:pt x="106206" y="1094774"/>
                    <a:pt x="108924" y="1082710"/>
                    <a:pt x="114931" y="1072207"/>
                  </a:cubicBezTo>
                  <a:cubicBezTo>
                    <a:pt x="106771" y="1065943"/>
                    <a:pt x="97819" y="1058887"/>
                    <a:pt x="92635" y="1054207"/>
                  </a:cubicBezTo>
                  <a:cubicBezTo>
                    <a:pt x="70459" y="1036087"/>
                    <a:pt x="85171" y="1010071"/>
                    <a:pt x="93955" y="994543"/>
                  </a:cubicBezTo>
                  <a:cubicBezTo>
                    <a:pt x="97195" y="988855"/>
                    <a:pt x="100939" y="982255"/>
                    <a:pt x="104515" y="974575"/>
                  </a:cubicBezTo>
                  <a:cubicBezTo>
                    <a:pt x="107818" y="966955"/>
                    <a:pt x="108771" y="958524"/>
                    <a:pt x="107251" y="950359"/>
                  </a:cubicBezTo>
                  <a:cubicBezTo>
                    <a:pt x="106027" y="944143"/>
                    <a:pt x="88651" y="935263"/>
                    <a:pt x="78283" y="929959"/>
                  </a:cubicBezTo>
                  <a:cubicBezTo>
                    <a:pt x="69581" y="925867"/>
                    <a:pt x="61239" y="921050"/>
                    <a:pt x="53347" y="915559"/>
                  </a:cubicBezTo>
                  <a:cubicBezTo>
                    <a:pt x="36135" y="905846"/>
                    <a:pt x="23577" y="889594"/>
                    <a:pt x="18523" y="870487"/>
                  </a:cubicBezTo>
                  <a:cubicBezTo>
                    <a:pt x="14659" y="845839"/>
                    <a:pt x="32923" y="821191"/>
                    <a:pt x="50179" y="800047"/>
                  </a:cubicBezTo>
                  <a:cubicBezTo>
                    <a:pt x="91300" y="747086"/>
                    <a:pt x="126547" y="689813"/>
                    <a:pt x="155299" y="629239"/>
                  </a:cubicBezTo>
                  <a:cubicBezTo>
                    <a:pt x="157152" y="625970"/>
                    <a:pt x="158534" y="622454"/>
                    <a:pt x="159403" y="618799"/>
                  </a:cubicBezTo>
                  <a:cubicBezTo>
                    <a:pt x="159403" y="612199"/>
                    <a:pt x="151603" y="604615"/>
                    <a:pt x="139867" y="593839"/>
                  </a:cubicBezTo>
                  <a:cubicBezTo>
                    <a:pt x="122135" y="580757"/>
                    <a:pt x="109712" y="561722"/>
                    <a:pt x="104875" y="540223"/>
                  </a:cubicBezTo>
                  <a:cubicBezTo>
                    <a:pt x="103519" y="526514"/>
                    <a:pt x="105709" y="512688"/>
                    <a:pt x="111235" y="500071"/>
                  </a:cubicBezTo>
                  <a:cubicBezTo>
                    <a:pt x="115531" y="488743"/>
                    <a:pt x="120427" y="477799"/>
                    <a:pt x="125323" y="466855"/>
                  </a:cubicBezTo>
                  <a:cubicBezTo>
                    <a:pt x="133859" y="449311"/>
                    <a:pt x="140737" y="431006"/>
                    <a:pt x="145867" y="412183"/>
                  </a:cubicBezTo>
                  <a:lnTo>
                    <a:pt x="148267" y="402055"/>
                  </a:lnTo>
                  <a:cubicBezTo>
                    <a:pt x="153787" y="376109"/>
                    <a:pt x="160888" y="350527"/>
                    <a:pt x="169531" y="325447"/>
                  </a:cubicBezTo>
                  <a:cubicBezTo>
                    <a:pt x="190700" y="267146"/>
                    <a:pt x="223444" y="213731"/>
                    <a:pt x="265795" y="168415"/>
                  </a:cubicBezTo>
                  <a:cubicBezTo>
                    <a:pt x="319459" y="111679"/>
                    <a:pt x="398107" y="73663"/>
                    <a:pt x="506323" y="52135"/>
                  </a:cubicBezTo>
                  <a:cubicBezTo>
                    <a:pt x="582789" y="35374"/>
                    <a:pt x="660381" y="24240"/>
                    <a:pt x="738475" y="18823"/>
                  </a:cubicBezTo>
                  <a:cubicBezTo>
                    <a:pt x="779834" y="16573"/>
                    <a:pt x="821313" y="18940"/>
                    <a:pt x="862147" y="25879"/>
                  </a:cubicBezTo>
                  <a:cubicBezTo>
                    <a:pt x="874939" y="28406"/>
                    <a:pt x="883372" y="40683"/>
                    <a:pt x="881143" y="53529"/>
                  </a:cubicBezTo>
                  <a:cubicBezTo>
                    <a:pt x="878913" y="66376"/>
                    <a:pt x="866834" y="75092"/>
                    <a:pt x="853939" y="73159"/>
                  </a:cubicBezTo>
                  <a:cubicBezTo>
                    <a:pt x="816635" y="66855"/>
                    <a:pt x="778747" y="64706"/>
                    <a:pt x="740971" y="66751"/>
                  </a:cubicBezTo>
                  <a:cubicBezTo>
                    <a:pt x="665224" y="72073"/>
                    <a:pt x="589970" y="82918"/>
                    <a:pt x="515803" y="99199"/>
                  </a:cubicBezTo>
                  <a:cubicBezTo>
                    <a:pt x="418939" y="118399"/>
                    <a:pt x="346579" y="152839"/>
                    <a:pt x="300667" y="201367"/>
                  </a:cubicBezTo>
                  <a:cubicBezTo>
                    <a:pt x="262761" y="241980"/>
                    <a:pt x="233468" y="289843"/>
                    <a:pt x="214555" y="342079"/>
                  </a:cubicBezTo>
                  <a:cubicBezTo>
                    <a:pt x="206590" y="365297"/>
                    <a:pt x="200058" y="388982"/>
                    <a:pt x="194995" y="412999"/>
                  </a:cubicBezTo>
                  <a:lnTo>
                    <a:pt x="192595" y="423223"/>
                  </a:lnTo>
                  <a:cubicBezTo>
                    <a:pt x="186860" y="445003"/>
                    <a:pt x="179040" y="466183"/>
                    <a:pt x="169243" y="486463"/>
                  </a:cubicBezTo>
                  <a:cubicBezTo>
                    <a:pt x="164707" y="496567"/>
                    <a:pt x="160195" y="506647"/>
                    <a:pt x="156283" y="516943"/>
                  </a:cubicBezTo>
                  <a:cubicBezTo>
                    <a:pt x="153971" y="522142"/>
                    <a:pt x="152699" y="527743"/>
                    <a:pt x="152539" y="533431"/>
                  </a:cubicBezTo>
                  <a:cubicBezTo>
                    <a:pt x="153595" y="541183"/>
                    <a:pt x="162739" y="549583"/>
                    <a:pt x="172459" y="558487"/>
                  </a:cubicBezTo>
                  <a:cubicBezTo>
                    <a:pt x="192260" y="572489"/>
                    <a:pt x="205044" y="594362"/>
                    <a:pt x="207523" y="618487"/>
                  </a:cubicBezTo>
                  <a:cubicBezTo>
                    <a:pt x="207025" y="629909"/>
                    <a:pt x="203773" y="641042"/>
                    <a:pt x="198043" y="650935"/>
                  </a:cubicBezTo>
                  <a:cubicBezTo>
                    <a:pt x="168011" y="714190"/>
                    <a:pt x="131186" y="773990"/>
                    <a:pt x="88219" y="829279"/>
                  </a:cubicBezTo>
                  <a:cubicBezTo>
                    <a:pt x="69931" y="851575"/>
                    <a:pt x="66163" y="860479"/>
                    <a:pt x="66043" y="863983"/>
                  </a:cubicBezTo>
                  <a:cubicBezTo>
                    <a:pt x="70476" y="868318"/>
                    <a:pt x="75296" y="872237"/>
                    <a:pt x="80443" y="875695"/>
                  </a:cubicBezTo>
                  <a:cubicBezTo>
                    <a:pt x="86687" y="880056"/>
                    <a:pt x="93286" y="883884"/>
                    <a:pt x="100171" y="887143"/>
                  </a:cubicBezTo>
                  <a:cubicBezTo>
                    <a:pt x="120643" y="897607"/>
                    <a:pt x="148675" y="911959"/>
                    <a:pt x="154435" y="941239"/>
                  </a:cubicBezTo>
                  <a:cubicBezTo>
                    <a:pt x="157858" y="959376"/>
                    <a:pt x="155621" y="978127"/>
                    <a:pt x="148027" y="994951"/>
                  </a:cubicBezTo>
                  <a:cubicBezTo>
                    <a:pt x="143827" y="1003831"/>
                    <a:pt x="139531" y="1011511"/>
                    <a:pt x="135763" y="1018111"/>
                  </a:cubicBezTo>
                  <a:cubicBezTo>
                    <a:pt x="134587" y="1020199"/>
                    <a:pt x="133363" y="1022503"/>
                    <a:pt x="132163" y="1024591"/>
                  </a:cubicBezTo>
                  <a:cubicBezTo>
                    <a:pt x="142099" y="1032607"/>
                    <a:pt x="155683" y="1042783"/>
                    <a:pt x="161443" y="1047007"/>
                  </a:cubicBezTo>
                  <a:cubicBezTo>
                    <a:pt x="166696" y="1050871"/>
                    <a:pt x="170150" y="1056708"/>
                    <a:pt x="171010" y="1063174"/>
                  </a:cubicBezTo>
                  <a:cubicBezTo>
                    <a:pt x="171870" y="1069639"/>
                    <a:pt x="170063" y="1076174"/>
                    <a:pt x="166003" y="1081279"/>
                  </a:cubicBezTo>
                  <a:cubicBezTo>
                    <a:pt x="162449" y="1085911"/>
                    <a:pt x="159354" y="1090879"/>
                    <a:pt x="156763" y="1096111"/>
                  </a:cubicBezTo>
                  <a:lnTo>
                    <a:pt x="161755" y="1098967"/>
                  </a:lnTo>
                  <a:cubicBezTo>
                    <a:pt x="182964" y="1108109"/>
                    <a:pt x="199168" y="1125994"/>
                    <a:pt x="206179" y="1147999"/>
                  </a:cubicBezTo>
                  <a:cubicBezTo>
                    <a:pt x="209698" y="1164943"/>
                    <a:pt x="208981" y="1182494"/>
                    <a:pt x="204091" y="1199095"/>
                  </a:cubicBezTo>
                  <a:cubicBezTo>
                    <a:pt x="202987" y="1204111"/>
                    <a:pt x="201835" y="1209103"/>
                    <a:pt x="201211" y="1214143"/>
                  </a:cubicBezTo>
                  <a:cubicBezTo>
                    <a:pt x="199794" y="1228658"/>
                    <a:pt x="201723" y="1243306"/>
                    <a:pt x="206851" y="1256959"/>
                  </a:cubicBezTo>
                  <a:cubicBezTo>
                    <a:pt x="212088" y="1279138"/>
                    <a:pt x="233893" y="1293235"/>
                    <a:pt x="256267" y="1288903"/>
                  </a:cubicBezTo>
                  <a:cubicBezTo>
                    <a:pt x="326210" y="1272096"/>
                    <a:pt x="395126" y="1251262"/>
                    <a:pt x="462667" y="1226503"/>
                  </a:cubicBezTo>
                  <a:cubicBezTo>
                    <a:pt x="475192" y="1222150"/>
                    <a:pt x="488877" y="1228774"/>
                    <a:pt x="493231" y="1241299"/>
                  </a:cubicBezTo>
                  <a:cubicBezTo>
                    <a:pt x="497584" y="1253825"/>
                    <a:pt x="490960" y="1267510"/>
                    <a:pt x="478435" y="1271863"/>
                  </a:cubicBezTo>
                  <a:cubicBezTo>
                    <a:pt x="408971" y="1297322"/>
                    <a:pt x="338073" y="1318680"/>
                    <a:pt x="266107" y="1335823"/>
                  </a:cubicBezTo>
                  <a:cubicBezTo>
                    <a:pt x="259603" y="1337256"/>
                    <a:pt x="252967" y="1338012"/>
                    <a:pt x="246307" y="1338079"/>
                  </a:cubicBezTo>
                  <a:close/>
                  <a:moveTo>
                    <a:pt x="123907" y="1017895"/>
                  </a:moveTo>
                  <a:lnTo>
                    <a:pt x="124675" y="1018591"/>
                  </a:lnTo>
                  <a:cubicBezTo>
                    <a:pt x="124453" y="1018318"/>
                    <a:pt x="124213" y="1018061"/>
                    <a:pt x="123955" y="1017823"/>
                  </a:cubicBezTo>
                  <a:lnTo>
                    <a:pt x="123907" y="1017895"/>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5" name="Google Shape;655;p86"/>
            <p:cNvSpPr/>
            <p:nvPr/>
          </p:nvSpPr>
          <p:spPr>
            <a:xfrm>
              <a:off x="2161529" y="4847245"/>
              <a:ext cx="792000" cy="408000"/>
            </a:xfrm>
            <a:custGeom>
              <a:rect b="b" l="l" r="r" t="t"/>
              <a:pathLst>
                <a:path extrusionOk="0" h="408000" w="792000">
                  <a:moveTo>
                    <a:pt x="160322" y="401311"/>
                  </a:moveTo>
                  <a:cubicBezTo>
                    <a:pt x="149270" y="401308"/>
                    <a:pt x="139648" y="393758"/>
                    <a:pt x="137018" y="383023"/>
                  </a:cubicBezTo>
                  <a:cubicBezTo>
                    <a:pt x="127706" y="345079"/>
                    <a:pt x="90722" y="240847"/>
                    <a:pt x="32114" y="214375"/>
                  </a:cubicBezTo>
                  <a:cubicBezTo>
                    <a:pt x="23136" y="210316"/>
                    <a:pt x="17551" y="201184"/>
                    <a:pt x="18028" y="191344"/>
                  </a:cubicBezTo>
                  <a:cubicBezTo>
                    <a:pt x="18504" y="181504"/>
                    <a:pt x="24948" y="172953"/>
                    <a:pt x="34274" y="169783"/>
                  </a:cubicBezTo>
                  <a:cubicBezTo>
                    <a:pt x="59282" y="161287"/>
                    <a:pt x="81962" y="153367"/>
                    <a:pt x="99794" y="147127"/>
                  </a:cubicBezTo>
                  <a:cubicBezTo>
                    <a:pt x="116426" y="141319"/>
                    <a:pt x="128954" y="136951"/>
                    <a:pt x="135458" y="134863"/>
                  </a:cubicBezTo>
                  <a:cubicBezTo>
                    <a:pt x="235226" y="103303"/>
                    <a:pt x="255458" y="67279"/>
                    <a:pt x="254882" y="42583"/>
                  </a:cubicBezTo>
                  <a:cubicBezTo>
                    <a:pt x="254733" y="36206"/>
                    <a:pt x="257131" y="30031"/>
                    <a:pt x="261544" y="25423"/>
                  </a:cubicBezTo>
                  <a:cubicBezTo>
                    <a:pt x="265958" y="20817"/>
                    <a:pt x="272023" y="18155"/>
                    <a:pt x="278402" y="18031"/>
                  </a:cubicBezTo>
                  <a:cubicBezTo>
                    <a:pt x="284815" y="17702"/>
                    <a:pt x="291081" y="20025"/>
                    <a:pt x="295730" y="24456"/>
                  </a:cubicBezTo>
                  <a:cubicBezTo>
                    <a:pt x="300379" y="28886"/>
                    <a:pt x="303000" y="35032"/>
                    <a:pt x="302978" y="41455"/>
                  </a:cubicBezTo>
                  <a:cubicBezTo>
                    <a:pt x="304370" y="101263"/>
                    <a:pt x="252962" y="148087"/>
                    <a:pt x="150146" y="180655"/>
                  </a:cubicBezTo>
                  <a:cubicBezTo>
                    <a:pt x="143930" y="182647"/>
                    <a:pt x="131810" y="186871"/>
                    <a:pt x="115730" y="192487"/>
                  </a:cubicBezTo>
                  <a:lnTo>
                    <a:pt x="94130" y="200047"/>
                  </a:lnTo>
                  <a:cubicBezTo>
                    <a:pt x="133708" y="243931"/>
                    <a:pt x="162576" y="296392"/>
                    <a:pt x="178466" y="353311"/>
                  </a:cubicBezTo>
                  <a:lnTo>
                    <a:pt x="722834" y="351799"/>
                  </a:lnTo>
                  <a:lnTo>
                    <a:pt x="721226" y="349399"/>
                  </a:lnTo>
                  <a:cubicBezTo>
                    <a:pt x="714316" y="339381"/>
                    <a:pt x="708103" y="328900"/>
                    <a:pt x="702626" y="318031"/>
                  </a:cubicBezTo>
                  <a:cubicBezTo>
                    <a:pt x="690700" y="293829"/>
                    <a:pt x="680738" y="268708"/>
                    <a:pt x="672842" y="242911"/>
                  </a:cubicBezTo>
                  <a:cubicBezTo>
                    <a:pt x="658480" y="194294"/>
                    <a:pt x="648465" y="144499"/>
                    <a:pt x="642914" y="94111"/>
                  </a:cubicBezTo>
                  <a:cubicBezTo>
                    <a:pt x="641563" y="85456"/>
                    <a:pt x="645036" y="76752"/>
                    <a:pt x="651974" y="71402"/>
                  </a:cubicBezTo>
                  <a:cubicBezTo>
                    <a:pt x="658910" y="66055"/>
                    <a:pt x="668212" y="64910"/>
                    <a:pt x="676238" y="68419"/>
                  </a:cubicBezTo>
                  <a:cubicBezTo>
                    <a:pt x="684266" y="71928"/>
                    <a:pt x="689743" y="79531"/>
                    <a:pt x="690530" y="88255"/>
                  </a:cubicBezTo>
                  <a:cubicBezTo>
                    <a:pt x="695757" y="135794"/>
                    <a:pt x="705187" y="182779"/>
                    <a:pt x="718706" y="228655"/>
                  </a:cubicBezTo>
                  <a:cubicBezTo>
                    <a:pt x="725877" y="252103"/>
                    <a:pt x="734940" y="274929"/>
                    <a:pt x="745802" y="296911"/>
                  </a:cubicBezTo>
                  <a:cubicBezTo>
                    <a:pt x="750388" y="305906"/>
                    <a:pt x="755575" y="314582"/>
                    <a:pt x="761330" y="322879"/>
                  </a:cubicBezTo>
                  <a:cubicBezTo>
                    <a:pt x="771525" y="336868"/>
                    <a:pt x="779709" y="352216"/>
                    <a:pt x="785642" y="368479"/>
                  </a:cubicBezTo>
                  <a:cubicBezTo>
                    <a:pt x="787932" y="375760"/>
                    <a:pt x="786621" y="383700"/>
                    <a:pt x="782112" y="389858"/>
                  </a:cubicBezTo>
                  <a:cubicBezTo>
                    <a:pt x="777600" y="396019"/>
                    <a:pt x="770428" y="399664"/>
                    <a:pt x="762794" y="399679"/>
                  </a:cubicBezTo>
                  <a:lnTo>
                    <a:pt x="160394" y="401359"/>
                  </a:lnTo>
                  <a:lnTo>
                    <a:pt x="160322" y="401311"/>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6" name="Google Shape;656;p86"/>
            <p:cNvSpPr/>
            <p:nvPr/>
          </p:nvSpPr>
          <p:spPr>
            <a:xfrm>
              <a:off x="1953784" y="3931975"/>
              <a:ext cx="288000" cy="336000"/>
            </a:xfrm>
            <a:custGeom>
              <a:rect b="b" l="l" r="r" t="t"/>
              <a:pathLst>
                <a:path extrusionOk="0" h="336000" w="288000">
                  <a:moveTo>
                    <a:pt x="42003" y="322189"/>
                  </a:moveTo>
                  <a:cubicBezTo>
                    <a:pt x="40169" y="322194"/>
                    <a:pt x="38341" y="321985"/>
                    <a:pt x="36555" y="321565"/>
                  </a:cubicBezTo>
                  <a:cubicBezTo>
                    <a:pt x="23655" y="318558"/>
                    <a:pt x="15632" y="305667"/>
                    <a:pt x="18627" y="292765"/>
                  </a:cubicBezTo>
                  <a:lnTo>
                    <a:pt x="21027" y="282373"/>
                  </a:lnTo>
                  <a:cubicBezTo>
                    <a:pt x="25671" y="260370"/>
                    <a:pt x="31611" y="238659"/>
                    <a:pt x="38811" y="217357"/>
                  </a:cubicBezTo>
                  <a:cubicBezTo>
                    <a:pt x="55501" y="171171"/>
                    <a:pt x="81353" y="128835"/>
                    <a:pt x="114819" y="92893"/>
                  </a:cubicBezTo>
                  <a:cubicBezTo>
                    <a:pt x="151601" y="57426"/>
                    <a:pt x="196909" y="32041"/>
                    <a:pt x="246363" y="19189"/>
                  </a:cubicBezTo>
                  <a:cubicBezTo>
                    <a:pt x="254626" y="16487"/>
                    <a:pt x="263703" y="18465"/>
                    <a:pt x="270092" y="24358"/>
                  </a:cubicBezTo>
                  <a:cubicBezTo>
                    <a:pt x="276483" y="30251"/>
                    <a:pt x="279185" y="39139"/>
                    <a:pt x="277160" y="47592"/>
                  </a:cubicBezTo>
                  <a:cubicBezTo>
                    <a:pt x="275137" y="56046"/>
                    <a:pt x="268697" y="62743"/>
                    <a:pt x="260331" y="65101"/>
                  </a:cubicBezTo>
                  <a:cubicBezTo>
                    <a:pt x="218893" y="75609"/>
                    <a:pt x="180819" y="96517"/>
                    <a:pt x="149715" y="125845"/>
                  </a:cubicBezTo>
                  <a:cubicBezTo>
                    <a:pt x="120713" y="157042"/>
                    <a:pt x="98314" y="193777"/>
                    <a:pt x="83859" y="233845"/>
                  </a:cubicBezTo>
                  <a:cubicBezTo>
                    <a:pt x="77403" y="253186"/>
                    <a:pt x="72058" y="272883"/>
                    <a:pt x="67851" y="292837"/>
                  </a:cubicBezTo>
                  <a:lnTo>
                    <a:pt x="65451" y="303517"/>
                  </a:lnTo>
                  <a:cubicBezTo>
                    <a:pt x="62960" y="314456"/>
                    <a:pt x="53223" y="322210"/>
                    <a:pt x="42003" y="322189"/>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7" name="Google Shape;657;p86"/>
            <p:cNvSpPr/>
            <p:nvPr/>
          </p:nvSpPr>
          <p:spPr>
            <a:xfrm>
              <a:off x="1925131" y="4270556"/>
              <a:ext cx="72000" cy="72000"/>
            </a:xfrm>
            <a:custGeom>
              <a:rect b="b" l="l" r="r" t="t"/>
              <a:pathLst>
                <a:path extrusionOk="0" h="72000" w="72000">
                  <a:moveTo>
                    <a:pt x="66000" y="42000"/>
                  </a:moveTo>
                  <a:cubicBezTo>
                    <a:pt x="66000" y="55255"/>
                    <a:pt x="55255" y="66000"/>
                    <a:pt x="42000" y="66000"/>
                  </a:cubicBezTo>
                  <a:cubicBezTo>
                    <a:pt x="28745" y="66000"/>
                    <a:pt x="18000" y="55255"/>
                    <a:pt x="18000" y="42000"/>
                  </a:cubicBezTo>
                  <a:cubicBezTo>
                    <a:pt x="18000" y="28745"/>
                    <a:pt x="28745" y="18000"/>
                    <a:pt x="42000" y="18000"/>
                  </a:cubicBezTo>
                  <a:cubicBezTo>
                    <a:pt x="55255" y="18000"/>
                    <a:pt x="66000" y="28745"/>
                    <a:pt x="66000" y="42000"/>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8" name="Google Shape;658;p86"/>
            <p:cNvSpPr/>
            <p:nvPr/>
          </p:nvSpPr>
          <p:spPr>
            <a:xfrm>
              <a:off x="2549131" y="4630556"/>
              <a:ext cx="312000" cy="216000"/>
            </a:xfrm>
            <a:custGeom>
              <a:rect b="b" l="l" r="r" t="t"/>
              <a:pathLst>
                <a:path extrusionOk="0" h="216000" w="312000">
                  <a:moveTo>
                    <a:pt x="234000" y="210000"/>
                  </a:moveTo>
                  <a:lnTo>
                    <a:pt x="90000" y="210000"/>
                  </a:lnTo>
                  <a:cubicBezTo>
                    <a:pt x="50234" y="210000"/>
                    <a:pt x="18000" y="177766"/>
                    <a:pt x="18000" y="138000"/>
                  </a:cubicBezTo>
                  <a:lnTo>
                    <a:pt x="18000" y="90000"/>
                  </a:lnTo>
                  <a:cubicBezTo>
                    <a:pt x="18000" y="50234"/>
                    <a:pt x="50234" y="18000"/>
                    <a:pt x="90000" y="18000"/>
                  </a:cubicBezTo>
                  <a:lnTo>
                    <a:pt x="234000" y="18000"/>
                  </a:lnTo>
                  <a:cubicBezTo>
                    <a:pt x="273766" y="18000"/>
                    <a:pt x="306000" y="50234"/>
                    <a:pt x="306000" y="90000"/>
                  </a:cubicBezTo>
                  <a:lnTo>
                    <a:pt x="306000" y="138000"/>
                  </a:lnTo>
                  <a:cubicBezTo>
                    <a:pt x="306000" y="177766"/>
                    <a:pt x="273766" y="210000"/>
                    <a:pt x="234000" y="210000"/>
                  </a:cubicBezTo>
                  <a:close/>
                  <a:moveTo>
                    <a:pt x="90000" y="66000"/>
                  </a:moveTo>
                  <a:cubicBezTo>
                    <a:pt x="76745" y="66000"/>
                    <a:pt x="66000" y="76745"/>
                    <a:pt x="66000" y="90000"/>
                  </a:cubicBezTo>
                  <a:lnTo>
                    <a:pt x="66000" y="138000"/>
                  </a:lnTo>
                  <a:cubicBezTo>
                    <a:pt x="66000" y="151255"/>
                    <a:pt x="76745" y="162000"/>
                    <a:pt x="90000" y="162000"/>
                  </a:cubicBezTo>
                  <a:lnTo>
                    <a:pt x="234000" y="162000"/>
                  </a:lnTo>
                  <a:cubicBezTo>
                    <a:pt x="247255" y="162000"/>
                    <a:pt x="258000" y="151255"/>
                    <a:pt x="258000" y="138000"/>
                  </a:cubicBezTo>
                  <a:lnTo>
                    <a:pt x="258000" y="90000"/>
                  </a:lnTo>
                  <a:cubicBezTo>
                    <a:pt x="258000" y="76745"/>
                    <a:pt x="247255" y="66000"/>
                    <a:pt x="234000" y="66000"/>
                  </a:cubicBezTo>
                  <a:lnTo>
                    <a:pt x="90000" y="66000"/>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59" name="Google Shape;659;p86"/>
            <p:cNvSpPr/>
            <p:nvPr/>
          </p:nvSpPr>
          <p:spPr>
            <a:xfrm>
              <a:off x="2597131" y="4774556"/>
              <a:ext cx="216000" cy="168000"/>
            </a:xfrm>
            <a:custGeom>
              <a:rect b="b" l="l" r="r" t="t"/>
              <a:pathLst>
                <a:path extrusionOk="0" h="168000" w="216000">
                  <a:moveTo>
                    <a:pt x="114000" y="162000"/>
                  </a:moveTo>
                  <a:cubicBezTo>
                    <a:pt x="60982" y="162000"/>
                    <a:pt x="18000" y="119018"/>
                    <a:pt x="18000" y="66000"/>
                  </a:cubicBezTo>
                  <a:lnTo>
                    <a:pt x="18000" y="42000"/>
                  </a:lnTo>
                  <a:cubicBezTo>
                    <a:pt x="18000" y="28745"/>
                    <a:pt x="28745" y="18000"/>
                    <a:pt x="42000" y="18000"/>
                  </a:cubicBezTo>
                  <a:lnTo>
                    <a:pt x="186000" y="18000"/>
                  </a:lnTo>
                  <a:cubicBezTo>
                    <a:pt x="199255" y="18000"/>
                    <a:pt x="210000" y="28745"/>
                    <a:pt x="210000" y="42000"/>
                  </a:cubicBezTo>
                  <a:lnTo>
                    <a:pt x="210000" y="66000"/>
                  </a:lnTo>
                  <a:cubicBezTo>
                    <a:pt x="210000" y="119018"/>
                    <a:pt x="167018" y="162000"/>
                    <a:pt x="114000" y="162000"/>
                  </a:cubicBezTo>
                  <a:close/>
                  <a:moveTo>
                    <a:pt x="66000" y="66000"/>
                  </a:moveTo>
                  <a:cubicBezTo>
                    <a:pt x="66000" y="92510"/>
                    <a:pt x="87490" y="114000"/>
                    <a:pt x="114000" y="114000"/>
                  </a:cubicBezTo>
                  <a:cubicBezTo>
                    <a:pt x="140510" y="114000"/>
                    <a:pt x="162000" y="92510"/>
                    <a:pt x="162000" y="66000"/>
                  </a:cubicBezTo>
                  <a:lnTo>
                    <a:pt x="66000" y="66000"/>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0" name="Google Shape;660;p86"/>
            <p:cNvSpPr/>
            <p:nvPr/>
          </p:nvSpPr>
          <p:spPr>
            <a:xfrm>
              <a:off x="2525131" y="4222556"/>
              <a:ext cx="360000" cy="480000"/>
            </a:xfrm>
            <a:custGeom>
              <a:rect b="b" l="l" r="r" t="t"/>
              <a:pathLst>
                <a:path extrusionOk="0" h="480000" w="360000">
                  <a:moveTo>
                    <a:pt x="234000" y="474000"/>
                  </a:moveTo>
                  <a:cubicBezTo>
                    <a:pt x="220745" y="474000"/>
                    <a:pt x="210000" y="463255"/>
                    <a:pt x="210000" y="450000"/>
                  </a:cubicBezTo>
                  <a:lnTo>
                    <a:pt x="210000" y="162000"/>
                  </a:lnTo>
                  <a:lnTo>
                    <a:pt x="162000" y="162000"/>
                  </a:lnTo>
                  <a:lnTo>
                    <a:pt x="162000" y="450000"/>
                  </a:lnTo>
                  <a:cubicBezTo>
                    <a:pt x="162000" y="463255"/>
                    <a:pt x="151255" y="474000"/>
                    <a:pt x="138000" y="474000"/>
                  </a:cubicBezTo>
                  <a:cubicBezTo>
                    <a:pt x="124745" y="474000"/>
                    <a:pt x="114000" y="463255"/>
                    <a:pt x="114000" y="450000"/>
                  </a:cubicBezTo>
                  <a:lnTo>
                    <a:pt x="114000" y="162000"/>
                  </a:lnTo>
                  <a:lnTo>
                    <a:pt x="90000" y="162000"/>
                  </a:lnTo>
                  <a:cubicBezTo>
                    <a:pt x="50234" y="162000"/>
                    <a:pt x="18000" y="129766"/>
                    <a:pt x="18000" y="90000"/>
                  </a:cubicBezTo>
                  <a:cubicBezTo>
                    <a:pt x="18000" y="50234"/>
                    <a:pt x="50234" y="18000"/>
                    <a:pt x="90000" y="18000"/>
                  </a:cubicBezTo>
                  <a:cubicBezTo>
                    <a:pt x="129766" y="18000"/>
                    <a:pt x="162000" y="50234"/>
                    <a:pt x="162000" y="90000"/>
                  </a:cubicBezTo>
                  <a:lnTo>
                    <a:pt x="162000" y="114000"/>
                  </a:lnTo>
                  <a:lnTo>
                    <a:pt x="210000" y="114000"/>
                  </a:lnTo>
                  <a:lnTo>
                    <a:pt x="210000" y="90000"/>
                  </a:lnTo>
                  <a:cubicBezTo>
                    <a:pt x="210000" y="50234"/>
                    <a:pt x="242234" y="18000"/>
                    <a:pt x="282000" y="18000"/>
                  </a:cubicBezTo>
                  <a:cubicBezTo>
                    <a:pt x="321766" y="18000"/>
                    <a:pt x="354000" y="50234"/>
                    <a:pt x="354000" y="90000"/>
                  </a:cubicBezTo>
                  <a:cubicBezTo>
                    <a:pt x="354000" y="129766"/>
                    <a:pt x="321766" y="162000"/>
                    <a:pt x="282000" y="162000"/>
                  </a:cubicBezTo>
                  <a:lnTo>
                    <a:pt x="258000" y="162000"/>
                  </a:lnTo>
                  <a:lnTo>
                    <a:pt x="258000" y="450000"/>
                  </a:lnTo>
                  <a:cubicBezTo>
                    <a:pt x="258000" y="463255"/>
                    <a:pt x="247255" y="474000"/>
                    <a:pt x="234000" y="474000"/>
                  </a:cubicBezTo>
                  <a:close/>
                  <a:moveTo>
                    <a:pt x="258000" y="114000"/>
                  </a:moveTo>
                  <a:lnTo>
                    <a:pt x="282000" y="114000"/>
                  </a:lnTo>
                  <a:cubicBezTo>
                    <a:pt x="295255" y="114000"/>
                    <a:pt x="306000" y="103255"/>
                    <a:pt x="306000" y="90000"/>
                  </a:cubicBezTo>
                  <a:cubicBezTo>
                    <a:pt x="306000" y="76745"/>
                    <a:pt x="295255" y="66000"/>
                    <a:pt x="282000" y="66000"/>
                  </a:cubicBezTo>
                  <a:cubicBezTo>
                    <a:pt x="268745" y="66000"/>
                    <a:pt x="258000" y="76745"/>
                    <a:pt x="258000" y="90000"/>
                  </a:cubicBezTo>
                  <a:lnTo>
                    <a:pt x="258000" y="114000"/>
                  </a:lnTo>
                  <a:close/>
                  <a:moveTo>
                    <a:pt x="90000" y="66000"/>
                  </a:moveTo>
                  <a:cubicBezTo>
                    <a:pt x="76745" y="66000"/>
                    <a:pt x="66000" y="76745"/>
                    <a:pt x="66000" y="90000"/>
                  </a:cubicBezTo>
                  <a:cubicBezTo>
                    <a:pt x="66000" y="103255"/>
                    <a:pt x="76745" y="114000"/>
                    <a:pt x="90000" y="114000"/>
                  </a:cubicBezTo>
                  <a:lnTo>
                    <a:pt x="114000" y="114000"/>
                  </a:lnTo>
                  <a:lnTo>
                    <a:pt x="114000" y="90000"/>
                  </a:lnTo>
                  <a:cubicBezTo>
                    <a:pt x="114000" y="76745"/>
                    <a:pt x="103255" y="66000"/>
                    <a:pt x="90000" y="66000"/>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1" name="Google Shape;661;p86"/>
            <p:cNvSpPr/>
            <p:nvPr/>
          </p:nvSpPr>
          <p:spPr>
            <a:xfrm>
              <a:off x="2381066" y="3958556"/>
              <a:ext cx="648000" cy="744000"/>
            </a:xfrm>
            <a:custGeom>
              <a:rect b="b" l="l" r="r" t="t"/>
              <a:pathLst>
                <a:path extrusionOk="0" h="744000" w="648000">
                  <a:moveTo>
                    <a:pt x="402065" y="738000"/>
                  </a:moveTo>
                  <a:lnTo>
                    <a:pt x="258065" y="738000"/>
                  </a:lnTo>
                  <a:cubicBezTo>
                    <a:pt x="244810" y="738000"/>
                    <a:pt x="234065" y="727255"/>
                    <a:pt x="234065" y="714000"/>
                  </a:cubicBezTo>
                  <a:cubicBezTo>
                    <a:pt x="234065" y="667560"/>
                    <a:pt x="195377" y="637656"/>
                    <a:pt x="154433" y="606000"/>
                  </a:cubicBezTo>
                  <a:cubicBezTo>
                    <a:pt x="134647" y="591667"/>
                    <a:pt x="116174" y="575604"/>
                    <a:pt x="99233" y="558000"/>
                  </a:cubicBezTo>
                  <a:cubicBezTo>
                    <a:pt x="45382" y="496366"/>
                    <a:pt x="16440" y="416870"/>
                    <a:pt x="18065" y="335040"/>
                  </a:cubicBezTo>
                  <a:cubicBezTo>
                    <a:pt x="18734" y="162178"/>
                    <a:pt x="157234" y="21439"/>
                    <a:pt x="330065" y="18000"/>
                  </a:cubicBezTo>
                  <a:cubicBezTo>
                    <a:pt x="502896" y="21439"/>
                    <a:pt x="641395" y="162178"/>
                    <a:pt x="642065" y="335040"/>
                  </a:cubicBezTo>
                  <a:cubicBezTo>
                    <a:pt x="643711" y="416849"/>
                    <a:pt x="614827" y="496337"/>
                    <a:pt x="561041" y="558000"/>
                  </a:cubicBezTo>
                  <a:cubicBezTo>
                    <a:pt x="544092" y="575597"/>
                    <a:pt x="525622" y="591660"/>
                    <a:pt x="505841" y="606000"/>
                  </a:cubicBezTo>
                  <a:cubicBezTo>
                    <a:pt x="464777" y="637656"/>
                    <a:pt x="426065" y="667560"/>
                    <a:pt x="426065" y="714000"/>
                  </a:cubicBezTo>
                  <a:cubicBezTo>
                    <a:pt x="426065" y="727255"/>
                    <a:pt x="415320" y="738000"/>
                    <a:pt x="402065" y="738000"/>
                  </a:cubicBezTo>
                  <a:close/>
                  <a:moveTo>
                    <a:pt x="279905" y="690000"/>
                  </a:moveTo>
                  <a:lnTo>
                    <a:pt x="380225" y="690000"/>
                  </a:lnTo>
                  <a:cubicBezTo>
                    <a:pt x="390545" y="634368"/>
                    <a:pt x="435833" y="599352"/>
                    <a:pt x="476393" y="568008"/>
                  </a:cubicBezTo>
                  <a:cubicBezTo>
                    <a:pt x="493870" y="555384"/>
                    <a:pt x="510228" y="541274"/>
                    <a:pt x="525281" y="525840"/>
                  </a:cubicBezTo>
                  <a:cubicBezTo>
                    <a:pt x="571020" y="473230"/>
                    <a:pt x="595539" y="405480"/>
                    <a:pt x="594065" y="335784"/>
                  </a:cubicBezTo>
                  <a:cubicBezTo>
                    <a:pt x="591785" y="189528"/>
                    <a:pt x="470945" y="66000"/>
                    <a:pt x="330065" y="66000"/>
                  </a:cubicBezTo>
                  <a:cubicBezTo>
                    <a:pt x="189185" y="66000"/>
                    <a:pt x="68465" y="189528"/>
                    <a:pt x="66065" y="335784"/>
                  </a:cubicBezTo>
                  <a:cubicBezTo>
                    <a:pt x="64565" y="405475"/>
                    <a:pt x="89069" y="473230"/>
                    <a:pt x="134801" y="525840"/>
                  </a:cubicBezTo>
                  <a:cubicBezTo>
                    <a:pt x="149863" y="541282"/>
                    <a:pt x="166229" y="555398"/>
                    <a:pt x="183713" y="568032"/>
                  </a:cubicBezTo>
                  <a:cubicBezTo>
                    <a:pt x="224465" y="599376"/>
                    <a:pt x="269609" y="634368"/>
                    <a:pt x="279929" y="690000"/>
                  </a:cubicBezTo>
                  <a:lnTo>
                    <a:pt x="279905" y="690000"/>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2" name="Google Shape;662;p86"/>
            <p:cNvSpPr/>
            <p:nvPr/>
          </p:nvSpPr>
          <p:spPr>
            <a:xfrm>
              <a:off x="3053131" y="4246556"/>
              <a:ext cx="144000" cy="72000"/>
            </a:xfrm>
            <a:custGeom>
              <a:rect b="b" l="l" r="r" t="t"/>
              <a:pathLst>
                <a:path extrusionOk="0" h="72000" w="144000">
                  <a:moveTo>
                    <a:pt x="114000" y="66000"/>
                  </a:moveTo>
                  <a:lnTo>
                    <a:pt x="42000" y="66000"/>
                  </a:lnTo>
                  <a:cubicBezTo>
                    <a:pt x="28745" y="66000"/>
                    <a:pt x="18000" y="55255"/>
                    <a:pt x="18000" y="42000"/>
                  </a:cubicBezTo>
                  <a:cubicBezTo>
                    <a:pt x="18000" y="28745"/>
                    <a:pt x="28745" y="18000"/>
                    <a:pt x="42000" y="18000"/>
                  </a:cubicBezTo>
                  <a:lnTo>
                    <a:pt x="114000" y="18000"/>
                  </a:lnTo>
                  <a:cubicBezTo>
                    <a:pt x="127255" y="18000"/>
                    <a:pt x="138000" y="28745"/>
                    <a:pt x="138000" y="42000"/>
                  </a:cubicBezTo>
                  <a:cubicBezTo>
                    <a:pt x="138000" y="55255"/>
                    <a:pt x="127255" y="66000"/>
                    <a:pt x="114000" y="66000"/>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3" name="Google Shape;663;p86"/>
            <p:cNvSpPr/>
            <p:nvPr/>
          </p:nvSpPr>
          <p:spPr>
            <a:xfrm>
              <a:off x="2940623" y="3923820"/>
              <a:ext cx="120000" cy="120000"/>
            </a:xfrm>
            <a:custGeom>
              <a:rect b="b" l="l" r="r" t="t"/>
              <a:pathLst>
                <a:path extrusionOk="0" h="120000" w="120000">
                  <a:moveTo>
                    <a:pt x="42020" y="117224"/>
                  </a:moveTo>
                  <a:cubicBezTo>
                    <a:pt x="32305" y="117231"/>
                    <a:pt x="23542" y="111380"/>
                    <a:pt x="19825" y="102404"/>
                  </a:cubicBezTo>
                  <a:cubicBezTo>
                    <a:pt x="16109" y="93425"/>
                    <a:pt x="18174" y="83093"/>
                    <a:pt x="25052" y="76232"/>
                  </a:cubicBezTo>
                  <a:lnTo>
                    <a:pt x="75980" y="25328"/>
                  </a:lnTo>
                  <a:cubicBezTo>
                    <a:pt x="82006" y="19088"/>
                    <a:pt x="90929" y="16586"/>
                    <a:pt x="99320" y="18783"/>
                  </a:cubicBezTo>
                  <a:cubicBezTo>
                    <a:pt x="107710" y="20979"/>
                    <a:pt x="114265" y="27532"/>
                    <a:pt x="116461" y="35923"/>
                  </a:cubicBezTo>
                  <a:cubicBezTo>
                    <a:pt x="118657" y="44314"/>
                    <a:pt x="116156" y="53238"/>
                    <a:pt x="109916" y="59264"/>
                  </a:cubicBezTo>
                  <a:lnTo>
                    <a:pt x="59012" y="110192"/>
                  </a:lnTo>
                  <a:cubicBezTo>
                    <a:pt x="54507" y="114699"/>
                    <a:pt x="48392" y="117228"/>
                    <a:pt x="42020" y="117224"/>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4" name="Google Shape;664;p86"/>
            <p:cNvSpPr/>
            <p:nvPr/>
          </p:nvSpPr>
          <p:spPr>
            <a:xfrm>
              <a:off x="2669131" y="3790556"/>
              <a:ext cx="72000" cy="144000"/>
            </a:xfrm>
            <a:custGeom>
              <a:rect b="b" l="l" r="r" t="t"/>
              <a:pathLst>
                <a:path extrusionOk="0" h="144000" w="72000">
                  <a:moveTo>
                    <a:pt x="42000" y="138000"/>
                  </a:moveTo>
                  <a:cubicBezTo>
                    <a:pt x="28745" y="138000"/>
                    <a:pt x="18000" y="127255"/>
                    <a:pt x="18000" y="114000"/>
                  </a:cubicBezTo>
                  <a:lnTo>
                    <a:pt x="18000" y="42000"/>
                  </a:lnTo>
                  <a:cubicBezTo>
                    <a:pt x="18000" y="28745"/>
                    <a:pt x="28745" y="18000"/>
                    <a:pt x="42000" y="18000"/>
                  </a:cubicBezTo>
                  <a:cubicBezTo>
                    <a:pt x="55255" y="18000"/>
                    <a:pt x="66000" y="28745"/>
                    <a:pt x="66000" y="42000"/>
                  </a:cubicBezTo>
                  <a:lnTo>
                    <a:pt x="66000" y="114000"/>
                  </a:lnTo>
                  <a:cubicBezTo>
                    <a:pt x="66000" y="127255"/>
                    <a:pt x="55255" y="138000"/>
                    <a:pt x="42000" y="138000"/>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5" name="Google Shape;665;p86"/>
            <p:cNvSpPr/>
            <p:nvPr/>
          </p:nvSpPr>
          <p:spPr>
            <a:xfrm>
              <a:off x="2346395" y="3923820"/>
              <a:ext cx="120000" cy="120000"/>
            </a:xfrm>
            <a:custGeom>
              <a:rect b="b" l="l" r="r" t="t"/>
              <a:pathLst>
                <a:path extrusionOk="0" h="120000" w="120000">
                  <a:moveTo>
                    <a:pt x="93224" y="117224"/>
                  </a:moveTo>
                  <a:cubicBezTo>
                    <a:pt x="86852" y="117228"/>
                    <a:pt x="80736" y="114699"/>
                    <a:pt x="76232" y="110192"/>
                  </a:cubicBezTo>
                  <a:lnTo>
                    <a:pt x="25328" y="59264"/>
                  </a:lnTo>
                  <a:cubicBezTo>
                    <a:pt x="19088" y="53238"/>
                    <a:pt x="16587" y="44314"/>
                    <a:pt x="18783" y="35923"/>
                  </a:cubicBezTo>
                  <a:cubicBezTo>
                    <a:pt x="20979" y="27532"/>
                    <a:pt x="27533" y="20979"/>
                    <a:pt x="35924" y="18783"/>
                  </a:cubicBezTo>
                  <a:cubicBezTo>
                    <a:pt x="44314" y="16586"/>
                    <a:pt x="53237" y="19088"/>
                    <a:pt x="59264" y="25328"/>
                  </a:cubicBezTo>
                  <a:lnTo>
                    <a:pt x="110192" y="76232"/>
                  </a:lnTo>
                  <a:cubicBezTo>
                    <a:pt x="117070" y="83093"/>
                    <a:pt x="119134" y="93425"/>
                    <a:pt x="115419" y="102404"/>
                  </a:cubicBezTo>
                  <a:cubicBezTo>
                    <a:pt x="111701" y="111380"/>
                    <a:pt x="102939" y="117231"/>
                    <a:pt x="93224" y="117224"/>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66" name="Google Shape;666;p86"/>
            <p:cNvSpPr/>
            <p:nvPr/>
          </p:nvSpPr>
          <p:spPr>
            <a:xfrm>
              <a:off x="2213131" y="4246556"/>
              <a:ext cx="144000" cy="72000"/>
            </a:xfrm>
            <a:custGeom>
              <a:rect b="b" l="l" r="r" t="t"/>
              <a:pathLst>
                <a:path extrusionOk="0" h="72000" w="144000">
                  <a:moveTo>
                    <a:pt x="114000" y="66000"/>
                  </a:moveTo>
                  <a:lnTo>
                    <a:pt x="42000" y="66000"/>
                  </a:lnTo>
                  <a:cubicBezTo>
                    <a:pt x="28745" y="66000"/>
                    <a:pt x="18000" y="55255"/>
                    <a:pt x="18000" y="42000"/>
                  </a:cubicBezTo>
                  <a:cubicBezTo>
                    <a:pt x="18000" y="28745"/>
                    <a:pt x="28745" y="18000"/>
                    <a:pt x="42000" y="18000"/>
                  </a:cubicBezTo>
                  <a:lnTo>
                    <a:pt x="114000" y="18000"/>
                  </a:lnTo>
                  <a:cubicBezTo>
                    <a:pt x="127255" y="18000"/>
                    <a:pt x="138000" y="28745"/>
                    <a:pt x="138000" y="42000"/>
                  </a:cubicBezTo>
                  <a:cubicBezTo>
                    <a:pt x="138000" y="55255"/>
                    <a:pt x="127255" y="66000"/>
                    <a:pt x="114000" y="66000"/>
                  </a:cubicBez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667" name="Google Shape;667;p86"/>
          <p:cNvSpPr txBox="1"/>
          <p:nvPr>
            <p:ph type="title"/>
          </p:nvPr>
        </p:nvSpPr>
        <p:spPr>
          <a:xfrm>
            <a:off x="0" y="-57151"/>
            <a:ext cx="9144000" cy="75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700"/>
              <a:buFont typeface="Arial"/>
              <a:buNone/>
            </a:pPr>
            <a:r>
              <a:rPr b="1" lang="en-GB">
                <a:latin typeface="Arial"/>
                <a:ea typeface="Arial"/>
                <a:cs typeface="Arial"/>
                <a:sym typeface="Arial"/>
              </a:rPr>
              <a:t>Why is it such a success? </a:t>
            </a:r>
            <a:endParaRPr b="1">
              <a:latin typeface="Arial"/>
              <a:ea typeface="Arial"/>
              <a:cs typeface="Arial"/>
              <a:sym typeface="Arial"/>
            </a:endParaRPr>
          </a:p>
        </p:txBody>
      </p:sp>
      <p:sp>
        <p:nvSpPr>
          <p:cNvPr id="668" name="Google Shape;668;p86"/>
          <p:cNvSpPr/>
          <p:nvPr/>
        </p:nvSpPr>
        <p:spPr>
          <a:xfrm>
            <a:off x="291038" y="520800"/>
            <a:ext cx="8562000" cy="137100"/>
          </a:xfrm>
          <a:prstGeom prst="rect">
            <a:avLst/>
          </a:prstGeom>
          <a:solidFill>
            <a:srgbClr val="00ACB3"/>
          </a:solidFill>
          <a:ln cap="flat" cmpd="sng" w="9525">
            <a:solidFill>
              <a:srgbClr val="00ACB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00ACB3"/>
              </a:highlight>
              <a:latin typeface="Arial"/>
              <a:ea typeface="Arial"/>
              <a:cs typeface="Arial"/>
              <a:sym typeface="Arial"/>
            </a:endParaRPr>
          </a:p>
        </p:txBody>
      </p:sp>
      <p:sp>
        <p:nvSpPr>
          <p:cNvPr id="669" name="Google Shape;669;p86"/>
          <p:cNvSpPr txBox="1"/>
          <p:nvPr/>
        </p:nvSpPr>
        <p:spPr>
          <a:xfrm>
            <a:off x="714300" y="1898719"/>
            <a:ext cx="2219400" cy="6195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4C2C0"/>
                </a:solidFill>
                <a:latin typeface="Arial"/>
                <a:ea typeface="Arial"/>
                <a:cs typeface="Arial"/>
                <a:sym typeface="Arial"/>
              </a:rPr>
              <a:t>PLAYFUL</a:t>
            </a:r>
            <a:endParaRPr b="1" i="0" sz="11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Our workshop is playful, fun and educational.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p:txBody>
      </p:sp>
      <p:sp>
        <p:nvSpPr>
          <p:cNvPr id="670" name="Google Shape;670;p86"/>
          <p:cNvSpPr txBox="1"/>
          <p:nvPr/>
        </p:nvSpPr>
        <p:spPr>
          <a:xfrm>
            <a:off x="3539325" y="1898719"/>
            <a:ext cx="2219400" cy="6195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4C2C0"/>
                </a:solidFill>
                <a:latin typeface="Arial"/>
                <a:ea typeface="Arial"/>
                <a:cs typeface="Arial"/>
                <a:sym typeface="Arial"/>
              </a:rPr>
              <a:t>COLLABORATIVE</a:t>
            </a:r>
            <a:endParaRPr b="1" i="0" sz="11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workshop fosters team spirit and collective intelligence.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Raleway"/>
                <a:ea typeface="Raleway"/>
                <a:cs typeface="Raleway"/>
                <a:sym typeface="Raleway"/>
              </a:rPr>
              <a:t>.</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p:txBody>
      </p:sp>
      <p:sp>
        <p:nvSpPr>
          <p:cNvPr id="671" name="Google Shape;671;p86"/>
          <p:cNvSpPr txBox="1"/>
          <p:nvPr/>
        </p:nvSpPr>
        <p:spPr>
          <a:xfrm>
            <a:off x="6251560" y="1898700"/>
            <a:ext cx="2219400" cy="6195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4C2C0"/>
                </a:solidFill>
                <a:latin typeface="Arial"/>
                <a:ea typeface="Arial"/>
                <a:cs typeface="Arial"/>
                <a:sym typeface="Arial"/>
              </a:rPr>
              <a:t>VISUAL</a:t>
            </a:r>
            <a:endParaRPr b="1" i="0" sz="11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Because a picture is worth a thousand words</a:t>
            </a:r>
            <a:r>
              <a:rPr b="0" i="0" lang="en-GB" sz="1100" u="none" cap="none" strike="noStrike">
                <a:solidFill>
                  <a:srgbClr val="000000"/>
                </a:solidFill>
                <a:latin typeface="Raleway"/>
                <a:ea typeface="Raleway"/>
                <a:cs typeface="Raleway"/>
                <a:sym typeface="Raleway"/>
              </a:rPr>
              <a:t>.</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p:txBody>
      </p:sp>
      <p:sp>
        <p:nvSpPr>
          <p:cNvPr id="672" name="Google Shape;672;p86"/>
          <p:cNvSpPr txBox="1"/>
          <p:nvPr/>
        </p:nvSpPr>
        <p:spPr>
          <a:xfrm>
            <a:off x="714300" y="3923775"/>
            <a:ext cx="2219400" cy="7230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4C2C0"/>
                </a:solidFill>
                <a:latin typeface="Arial"/>
                <a:ea typeface="Arial"/>
                <a:cs typeface="Arial"/>
                <a:sym typeface="Arial"/>
              </a:rPr>
              <a:t>CREATIVE</a:t>
            </a:r>
            <a:endParaRPr b="1" i="0" sz="11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Time to be creative! Make your Collage unique: give it a title, add drawings etc.</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p:txBody>
      </p:sp>
      <p:sp>
        <p:nvSpPr>
          <p:cNvPr id="673" name="Google Shape;673;p86"/>
          <p:cNvSpPr txBox="1"/>
          <p:nvPr/>
        </p:nvSpPr>
        <p:spPr>
          <a:xfrm>
            <a:off x="3539325" y="3923775"/>
            <a:ext cx="2219400" cy="7563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4C2C0"/>
                </a:solidFill>
                <a:latin typeface="Arial"/>
                <a:ea typeface="Arial"/>
                <a:cs typeface="Arial"/>
                <a:sym typeface="Arial"/>
              </a:rPr>
              <a:t>SIMPLE</a:t>
            </a:r>
            <a:endParaRPr b="1" i="0" sz="11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You only need the deck of cards, pens, paper, a table, and you are all set</a:t>
            </a:r>
            <a:r>
              <a:rPr b="0" i="0" lang="en-GB" sz="1100" u="none" cap="none" strike="noStrike">
                <a:solidFill>
                  <a:srgbClr val="000000"/>
                </a:solidFill>
                <a:latin typeface="Raleway"/>
                <a:ea typeface="Raleway"/>
                <a:cs typeface="Raleway"/>
                <a:sym typeface="Raleway"/>
              </a:rPr>
              <a:t>!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p:txBody>
      </p:sp>
      <p:sp>
        <p:nvSpPr>
          <p:cNvPr id="674" name="Google Shape;674;p86"/>
          <p:cNvSpPr txBox="1"/>
          <p:nvPr/>
        </p:nvSpPr>
        <p:spPr>
          <a:xfrm>
            <a:off x="6251569" y="3923775"/>
            <a:ext cx="2219400" cy="7764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4C2C0"/>
                </a:solidFill>
                <a:latin typeface="Arial"/>
                <a:ea typeface="Arial"/>
                <a:cs typeface="Arial"/>
                <a:sym typeface="Arial"/>
              </a:rPr>
              <a:t>SCIENTIFIC</a:t>
            </a:r>
            <a:endParaRPr b="1" i="0" sz="1100" u="none" cap="none" strike="noStrike">
              <a:solidFill>
                <a:srgbClr val="04C2C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content is based on the IPCC reports - the most reliable source of climate related data.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9" name="Shape 679"/>
        <p:cNvGrpSpPr/>
        <p:nvPr/>
      </p:nvGrpSpPr>
      <p:grpSpPr>
        <a:xfrm>
          <a:off x="0" y="0"/>
          <a:ext cx="0" cy="0"/>
          <a:chOff x="0" y="0"/>
          <a:chExt cx="0" cy="0"/>
        </a:xfrm>
      </p:grpSpPr>
      <p:sp>
        <p:nvSpPr>
          <p:cNvPr id="680" name="Google Shape;680;p87"/>
          <p:cNvSpPr txBox="1"/>
          <p:nvPr>
            <p:ph type="title"/>
          </p:nvPr>
        </p:nvSpPr>
        <p:spPr>
          <a:xfrm>
            <a:off x="0" y="-1"/>
            <a:ext cx="9144000" cy="75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700"/>
              <a:buFont typeface="Calibri"/>
              <a:buNone/>
            </a:pPr>
            <a:r>
              <a:rPr lang="en-GB"/>
              <a:t>What they say</a:t>
            </a:r>
            <a:endParaRPr/>
          </a:p>
        </p:txBody>
      </p:sp>
      <p:pic>
        <p:nvPicPr>
          <p:cNvPr id="681" name="Google Shape;681;p87"/>
          <p:cNvPicPr preferRelativeResize="0"/>
          <p:nvPr/>
        </p:nvPicPr>
        <p:blipFill rotWithShape="1">
          <a:blip r:embed="rId3">
            <a:alphaModFix/>
          </a:blip>
          <a:srcRect b="63761" l="210" r="-209" t="4419"/>
          <a:stretch/>
        </p:blipFill>
        <p:spPr>
          <a:xfrm>
            <a:off x="200857" y="686939"/>
            <a:ext cx="7491798" cy="756226"/>
          </a:xfrm>
          <a:prstGeom prst="rect">
            <a:avLst/>
          </a:prstGeom>
          <a:noFill/>
          <a:ln>
            <a:noFill/>
          </a:ln>
        </p:spPr>
      </p:pic>
      <p:pic>
        <p:nvPicPr>
          <p:cNvPr id="682" name="Google Shape;682;p87"/>
          <p:cNvPicPr preferRelativeResize="0"/>
          <p:nvPr/>
        </p:nvPicPr>
        <p:blipFill rotWithShape="1">
          <a:blip r:embed="rId4">
            <a:alphaModFix/>
          </a:blip>
          <a:srcRect b="10801" l="0" r="2343" t="0"/>
          <a:stretch/>
        </p:blipFill>
        <p:spPr>
          <a:xfrm>
            <a:off x="1347935" y="1597976"/>
            <a:ext cx="7548950" cy="756225"/>
          </a:xfrm>
          <a:prstGeom prst="rect">
            <a:avLst/>
          </a:prstGeom>
          <a:noFill/>
          <a:ln>
            <a:noFill/>
          </a:ln>
        </p:spPr>
      </p:pic>
      <p:pic>
        <p:nvPicPr>
          <p:cNvPr id="683" name="Google Shape;683;p87"/>
          <p:cNvPicPr preferRelativeResize="0"/>
          <p:nvPr/>
        </p:nvPicPr>
        <p:blipFill rotWithShape="1">
          <a:blip r:embed="rId5">
            <a:alphaModFix/>
          </a:blip>
          <a:srcRect b="24842" l="4525" r="0" t="5938"/>
          <a:stretch/>
        </p:blipFill>
        <p:spPr>
          <a:xfrm>
            <a:off x="239022" y="4291433"/>
            <a:ext cx="7544041" cy="543941"/>
          </a:xfrm>
          <a:prstGeom prst="rect">
            <a:avLst/>
          </a:prstGeom>
          <a:noFill/>
          <a:ln>
            <a:noFill/>
          </a:ln>
        </p:spPr>
      </p:pic>
      <p:pic>
        <p:nvPicPr>
          <p:cNvPr id="684" name="Google Shape;684;p87"/>
          <p:cNvPicPr preferRelativeResize="0"/>
          <p:nvPr/>
        </p:nvPicPr>
        <p:blipFill rotWithShape="1">
          <a:blip r:embed="rId6">
            <a:alphaModFix/>
          </a:blip>
          <a:srcRect b="17580" l="1806" r="0" t="0"/>
          <a:stretch/>
        </p:blipFill>
        <p:spPr>
          <a:xfrm>
            <a:off x="304268" y="2509014"/>
            <a:ext cx="7412312" cy="686939"/>
          </a:xfrm>
          <a:prstGeom prst="rect">
            <a:avLst/>
          </a:prstGeom>
          <a:noFill/>
          <a:ln>
            <a:noFill/>
          </a:ln>
        </p:spPr>
      </p:pic>
      <p:pic>
        <p:nvPicPr>
          <p:cNvPr id="685" name="Google Shape;685;p87"/>
          <p:cNvPicPr preferRelativeResize="0"/>
          <p:nvPr/>
        </p:nvPicPr>
        <p:blipFill rotWithShape="1">
          <a:blip r:embed="rId7">
            <a:alphaModFix/>
          </a:blip>
          <a:srcRect b="39915" l="8723" r="12262" t="44805"/>
          <a:stretch/>
        </p:blipFill>
        <p:spPr>
          <a:xfrm>
            <a:off x="1674688" y="3350766"/>
            <a:ext cx="7224854" cy="7858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8"/>
          <p:cNvSpPr txBox="1"/>
          <p:nvPr>
            <p:ph type="title"/>
          </p:nvPr>
        </p:nvSpPr>
        <p:spPr>
          <a:xfrm>
            <a:off x="0" y="-57151"/>
            <a:ext cx="9144000" cy="75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700"/>
              <a:buFont typeface="Arial"/>
              <a:buNone/>
            </a:pPr>
            <a:r>
              <a:rPr b="1" lang="en-GB">
                <a:latin typeface="Arial"/>
                <a:ea typeface="Arial"/>
                <a:cs typeface="Arial"/>
                <a:sym typeface="Arial"/>
              </a:rPr>
              <a:t>The plan for CCA </a:t>
            </a:r>
            <a:endParaRPr b="1">
              <a:latin typeface="Arial"/>
              <a:ea typeface="Arial"/>
              <a:cs typeface="Arial"/>
              <a:sym typeface="Arial"/>
            </a:endParaRPr>
          </a:p>
        </p:txBody>
      </p:sp>
      <p:sp>
        <p:nvSpPr>
          <p:cNvPr id="691" name="Google Shape;691;p88"/>
          <p:cNvSpPr/>
          <p:nvPr/>
        </p:nvSpPr>
        <p:spPr>
          <a:xfrm>
            <a:off x="291038" y="520800"/>
            <a:ext cx="8562000" cy="137100"/>
          </a:xfrm>
          <a:prstGeom prst="rect">
            <a:avLst/>
          </a:prstGeom>
          <a:solidFill>
            <a:srgbClr val="00ACB3"/>
          </a:solidFill>
          <a:ln cap="flat" cmpd="sng" w="9525">
            <a:solidFill>
              <a:srgbClr val="00ACB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00ACB3"/>
              </a:highlight>
              <a:latin typeface="Arial"/>
              <a:ea typeface="Arial"/>
              <a:cs typeface="Arial"/>
              <a:sym typeface="Arial"/>
            </a:endParaRPr>
          </a:p>
        </p:txBody>
      </p:sp>
      <p:sp>
        <p:nvSpPr>
          <p:cNvPr id="692" name="Google Shape;692;p88"/>
          <p:cNvSpPr txBox="1"/>
          <p:nvPr/>
        </p:nvSpPr>
        <p:spPr>
          <a:xfrm>
            <a:off x="437377" y="806330"/>
            <a:ext cx="8269200" cy="4086600"/>
          </a:xfrm>
          <a:prstGeom prst="rect">
            <a:avLst/>
          </a:prstGeom>
          <a:noFill/>
          <a:ln>
            <a:noFill/>
          </a:ln>
        </p:spPr>
        <p:txBody>
          <a:bodyPr anchorCtr="0" anchor="t" bIns="34275" lIns="68575" spcFirstLastPara="1" rIns="68575" wrap="square" tIns="34275">
            <a:spAutoFit/>
          </a:bodyPr>
          <a:lstStyle/>
          <a:p>
            <a:pPr indent="-342900" lvl="0" marL="342900" marR="0" rtl="0" algn="l">
              <a:spcBef>
                <a:spcPts val="0"/>
              </a:spcBef>
              <a:spcAft>
                <a:spcPts val="0"/>
              </a:spcAft>
              <a:buClr>
                <a:schemeClr val="dk1"/>
              </a:buClr>
              <a:buSzPts val="1800"/>
              <a:buFont typeface="Arial"/>
              <a:buAutoNum type="arabicPeriod"/>
            </a:pPr>
            <a:r>
              <a:rPr lang="en-GB" sz="1800">
                <a:solidFill>
                  <a:schemeClr val="dk1"/>
                </a:solidFill>
                <a:latin typeface="Arial"/>
                <a:ea typeface="Arial"/>
                <a:cs typeface="Arial"/>
                <a:sym typeface="Arial"/>
              </a:rPr>
              <a:t>Sam and Cathy to run workshops for the CCA </a:t>
            </a:r>
            <a:r>
              <a:rPr lang="en-GB" sz="1800">
                <a:solidFill>
                  <a:schemeClr val="lt1"/>
                </a:solidFill>
                <a:highlight>
                  <a:srgbClr val="FF0000"/>
                </a:highlight>
                <a:latin typeface="Arial"/>
                <a:ea typeface="Arial"/>
                <a:cs typeface="Arial"/>
                <a:sym typeface="Arial"/>
              </a:rPr>
              <a:t>over the next 8 weeks</a:t>
            </a:r>
            <a:endParaRPr sz="1100"/>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GB" sz="1800">
                <a:solidFill>
                  <a:schemeClr val="dk1"/>
                </a:solidFill>
                <a:latin typeface="Arial"/>
                <a:ea typeface="Arial"/>
                <a:cs typeface="Arial"/>
                <a:sym typeface="Arial"/>
              </a:rPr>
              <a:t>The workshops will:</a:t>
            </a:r>
            <a:endParaRPr sz="1100"/>
          </a:p>
          <a:p>
            <a:pPr indent="-209550" lvl="0" marL="215900" marR="0" rtl="0" algn="l">
              <a:spcBef>
                <a:spcPts val="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Help us get to know new CCA members</a:t>
            </a:r>
            <a:endParaRPr sz="1100"/>
          </a:p>
          <a:p>
            <a:pPr indent="-209550" lvl="0" marL="215900" marR="0" rtl="0" algn="l">
              <a:spcBef>
                <a:spcPts val="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Enhance our knowledge</a:t>
            </a:r>
            <a:endParaRPr sz="1100"/>
          </a:p>
          <a:p>
            <a:pPr indent="-209550" lvl="0" marL="215900" marR="0" rtl="0" algn="l">
              <a:spcBef>
                <a:spcPts val="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Help us commit to action</a:t>
            </a:r>
            <a:endParaRPr sz="1100"/>
          </a:p>
          <a:p>
            <a:pPr indent="-209550" lvl="0" marL="215900" marR="0" rtl="0" algn="l">
              <a:spcBef>
                <a:spcPts val="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Set us up to take the next step to being facilitators</a:t>
            </a:r>
            <a:endParaRPr sz="1100"/>
          </a:p>
          <a:p>
            <a:pPr indent="0" lvl="0" marL="0" marR="0" rtl="0" algn="l">
              <a:spcBef>
                <a:spcPts val="0"/>
              </a:spcBef>
              <a:spcAft>
                <a:spcPts val="0"/>
              </a:spcAft>
              <a:buNone/>
            </a:pPr>
            <a:r>
              <a:t/>
            </a:r>
            <a:endParaRPr sz="1800">
              <a:solidFill>
                <a:schemeClr val="lt1"/>
              </a:solidFill>
              <a:highlight>
                <a:srgbClr val="FF0000"/>
              </a:highlight>
              <a:latin typeface="Arial"/>
              <a:ea typeface="Arial"/>
              <a:cs typeface="Arial"/>
              <a:sym typeface="Arial"/>
            </a:endParaRPr>
          </a:p>
          <a:p>
            <a:pPr indent="0" lvl="0" marL="0" marR="0" rtl="0" algn="l">
              <a:spcBef>
                <a:spcPts val="900"/>
              </a:spcBef>
              <a:spcAft>
                <a:spcPts val="0"/>
              </a:spcAft>
              <a:buNone/>
            </a:pPr>
            <a:r>
              <a:rPr lang="en-GB" sz="1800">
                <a:solidFill>
                  <a:schemeClr val="dk1"/>
                </a:solidFill>
                <a:latin typeface="Arial"/>
                <a:ea typeface="Arial"/>
                <a:cs typeface="Arial"/>
                <a:sym typeface="Arial"/>
              </a:rPr>
              <a:t>2. Members to brainstorm potential </a:t>
            </a:r>
            <a:r>
              <a:rPr lang="en-GB" sz="1800">
                <a:solidFill>
                  <a:schemeClr val="lt1"/>
                </a:solidFill>
                <a:highlight>
                  <a:srgbClr val="FF0000"/>
                </a:highlight>
                <a:latin typeface="Arial"/>
                <a:ea typeface="Arial"/>
                <a:cs typeface="Arial"/>
                <a:sym typeface="Arial"/>
              </a:rPr>
              <a:t>on the 05/04</a:t>
            </a:r>
            <a:endParaRPr sz="1100"/>
          </a:p>
          <a:p>
            <a:pPr indent="-247650" lvl="0" marL="254000" marR="0" rtl="0" algn="l">
              <a:spcBef>
                <a:spcPts val="90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Do we think we can further our goals by rolling out in the borough?</a:t>
            </a:r>
            <a:endParaRPr sz="1100"/>
          </a:p>
          <a:p>
            <a:pPr indent="-247650" lvl="0" marL="254000" marR="0" rtl="0" algn="l">
              <a:spcBef>
                <a:spcPts val="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How might we work this into our existing CCA initiatives?</a:t>
            </a:r>
            <a:endParaRPr sz="1100"/>
          </a:p>
          <a:p>
            <a:pPr indent="-247650" lvl="0" marL="254000" marR="0" rtl="0" algn="l">
              <a:spcBef>
                <a:spcPts val="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How many want to become facilitators?</a:t>
            </a:r>
            <a:endParaRPr sz="1100"/>
          </a:p>
          <a:p>
            <a:pPr indent="-247650" lvl="0" marL="254000" marR="0" rtl="0" algn="l">
              <a:spcBef>
                <a:spcPts val="0"/>
              </a:spcBef>
              <a:spcAft>
                <a:spcPts val="0"/>
              </a:spcAft>
              <a:buClr>
                <a:schemeClr val="dk1"/>
              </a:buClr>
              <a:buSzPts val="1500"/>
              <a:buFont typeface="Noto Sans Symbols"/>
              <a:buChar char="⮚"/>
            </a:pPr>
            <a:r>
              <a:rPr lang="en-GB" sz="1500">
                <a:solidFill>
                  <a:schemeClr val="dk1"/>
                </a:solidFill>
                <a:latin typeface="Arial"/>
                <a:ea typeface="Arial"/>
                <a:cs typeface="Arial"/>
                <a:sym typeface="Arial"/>
              </a:rPr>
              <a:t>Develop roll-out plan</a:t>
            </a:r>
            <a:endParaRPr sz="1100"/>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9"/>
          <p:cNvSpPr/>
          <p:nvPr/>
        </p:nvSpPr>
        <p:spPr>
          <a:xfrm flipH="1" rot="10800000">
            <a:off x="0" y="0"/>
            <a:ext cx="9194006" cy="2432456"/>
          </a:xfrm>
          <a:prstGeom prst="flowChartManualInpu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highlight>
                <a:srgbClr val="68C3CA"/>
              </a:highlight>
              <a:latin typeface="Arial"/>
              <a:ea typeface="Arial"/>
              <a:cs typeface="Arial"/>
              <a:sym typeface="Arial"/>
            </a:endParaRPr>
          </a:p>
        </p:txBody>
      </p:sp>
      <p:sp>
        <p:nvSpPr>
          <p:cNvPr id="699" name="Google Shape;699;p89"/>
          <p:cNvSpPr txBox="1"/>
          <p:nvPr/>
        </p:nvSpPr>
        <p:spPr>
          <a:xfrm>
            <a:off x="543713" y="160200"/>
            <a:ext cx="5775600" cy="739500"/>
          </a:xfrm>
          <a:prstGeom prst="rect">
            <a:avLst/>
          </a:prstGeom>
          <a:noFill/>
          <a:ln>
            <a:noFill/>
          </a:ln>
        </p:spPr>
        <p:txBody>
          <a:bodyPr anchorCtr="0" anchor="b" bIns="68575" lIns="68575" spcFirstLastPara="1" rIns="68575" wrap="square" tIns="68575">
            <a:noAutofit/>
          </a:bodyPr>
          <a:lstStyle/>
          <a:p>
            <a:pPr indent="0" lvl="0" marL="0" marR="0" rtl="0" algn="l">
              <a:lnSpc>
                <a:spcPct val="100000"/>
              </a:lnSpc>
              <a:spcBef>
                <a:spcPts val="0"/>
              </a:spcBef>
              <a:spcAft>
                <a:spcPts val="0"/>
              </a:spcAft>
              <a:buClr>
                <a:srgbClr val="000000"/>
              </a:buClr>
              <a:buSzPts val="4000"/>
              <a:buFont typeface="Arial"/>
              <a:buNone/>
            </a:pPr>
            <a:r>
              <a:rPr i="1" lang="en-GB" sz="4000">
                <a:solidFill>
                  <a:srgbClr val="FFFFFF"/>
                </a:solidFill>
                <a:latin typeface="Roboto Black"/>
                <a:ea typeface="Roboto Black"/>
                <a:cs typeface="Roboto Black"/>
                <a:sym typeface="Roboto Black"/>
              </a:rPr>
              <a:t>Today’s ask</a:t>
            </a:r>
            <a:endParaRPr b="0" i="1" sz="3500" u="none" cap="none" strike="noStrike">
              <a:solidFill>
                <a:srgbClr val="FFFFFF"/>
              </a:solidFill>
              <a:latin typeface="Roboto Black"/>
              <a:ea typeface="Roboto Black"/>
              <a:cs typeface="Roboto Black"/>
              <a:sym typeface="Roboto Black"/>
            </a:endParaRPr>
          </a:p>
        </p:txBody>
      </p:sp>
      <p:sp>
        <p:nvSpPr>
          <p:cNvPr id="700" name="Google Shape;700;p89"/>
          <p:cNvSpPr txBox="1"/>
          <p:nvPr/>
        </p:nvSpPr>
        <p:spPr>
          <a:xfrm>
            <a:off x="543713" y="1315638"/>
            <a:ext cx="7335000" cy="507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lang="en-GB" sz="2400">
                <a:solidFill>
                  <a:srgbClr val="FFFFFF"/>
                </a:solidFill>
                <a:highlight>
                  <a:srgbClr val="E30613"/>
                </a:highlight>
                <a:latin typeface="Arial"/>
                <a:ea typeface="Arial"/>
                <a:cs typeface="Arial"/>
                <a:sym typeface="Arial"/>
              </a:rPr>
              <a:t>Sign up for a workshop with Sam and Cathy! </a:t>
            </a:r>
            <a:endParaRPr b="0" i="0" sz="1400" u="none" cap="none" strike="noStrike">
              <a:solidFill>
                <a:srgbClr val="000000"/>
              </a:solidFill>
              <a:latin typeface="Corbel"/>
              <a:ea typeface="Corbel"/>
              <a:cs typeface="Corbel"/>
              <a:sym typeface="Corbel"/>
            </a:endParaRPr>
          </a:p>
        </p:txBody>
      </p:sp>
      <p:sp>
        <p:nvSpPr>
          <p:cNvPr id="701" name="Google Shape;701;p89"/>
          <p:cNvSpPr txBox="1"/>
          <p:nvPr/>
        </p:nvSpPr>
        <p:spPr>
          <a:xfrm>
            <a:off x="624840" y="2628676"/>
            <a:ext cx="8153400" cy="1523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lang="en-GB" sz="1500">
                <a:solidFill>
                  <a:schemeClr val="dk1"/>
                </a:solidFill>
                <a:latin typeface="Arial"/>
                <a:ea typeface="Arial"/>
                <a:cs typeface="Arial"/>
                <a:sym typeface="Arial"/>
              </a:rPr>
              <a:t>Email: Sam (</a:t>
            </a:r>
            <a:r>
              <a:rPr lang="en-GB" sz="1500" u="sng">
                <a:solidFill>
                  <a:schemeClr val="dk1"/>
                </a:solidFill>
                <a:latin typeface="Arial"/>
                <a:ea typeface="Arial"/>
                <a:cs typeface="Arial"/>
                <a:sym typeface="Arial"/>
                <a:hlinkClick r:id="rId3">
                  <a:extLst>
                    <a:ext uri="{A12FA001-AC4F-418D-AE19-62706E023703}">
                      <ahyp:hlinkClr val="tx"/>
                    </a:ext>
                  </a:extLst>
                </a:hlinkClick>
              </a:rPr>
              <a:t>sambaker@impactstrategy2030.com</a:t>
            </a:r>
            <a:r>
              <a:rPr lang="en-GB" sz="1500">
                <a:solidFill>
                  <a:schemeClr val="dk1"/>
                </a:solidFill>
                <a:latin typeface="Arial"/>
                <a:ea typeface="Arial"/>
                <a:cs typeface="Arial"/>
                <a:sym typeface="Arial"/>
              </a:rPr>
              <a:t>) and Cathy (</a:t>
            </a:r>
            <a:r>
              <a:rPr lang="en-GB" sz="1500" u="sng">
                <a:solidFill>
                  <a:schemeClr val="dk1"/>
                </a:solidFill>
                <a:latin typeface="Arial"/>
                <a:ea typeface="Arial"/>
                <a:cs typeface="Arial"/>
                <a:sym typeface="Arial"/>
                <a:hlinkClick r:id="rId4">
                  <a:extLst>
                    <a:ext uri="{A12FA001-AC4F-418D-AE19-62706E023703}">
                      <ahyp:hlinkClr val="tx"/>
                    </a:ext>
                  </a:extLst>
                </a:hlinkClick>
              </a:rPr>
              <a:t>cjdriscol@gmail.com</a:t>
            </a:r>
            <a:r>
              <a:rPr lang="en-GB" sz="1500">
                <a:solidFill>
                  <a:schemeClr val="dk1"/>
                </a:solidFill>
                <a:latin typeface="Arial"/>
                <a:ea typeface="Arial"/>
                <a:cs typeface="Arial"/>
                <a:sym typeface="Arial"/>
              </a:rPr>
              <a:t>) specifying </a:t>
            </a:r>
            <a:endParaRPr sz="1100"/>
          </a:p>
          <a:p>
            <a:pPr indent="-254000" lvl="0" marL="254000" marR="0" rtl="0" algn="l">
              <a:lnSpc>
                <a:spcPct val="100000"/>
              </a:lnSpc>
              <a:spcBef>
                <a:spcPts val="0"/>
              </a:spcBef>
              <a:spcAft>
                <a:spcPts val="0"/>
              </a:spcAft>
              <a:buClr>
                <a:srgbClr val="000000"/>
              </a:buClr>
              <a:buSzPts val="800"/>
              <a:buFont typeface="Arial"/>
              <a:buChar char="•"/>
            </a:pPr>
            <a:r>
              <a:rPr lang="en-GB" sz="1500">
                <a:solidFill>
                  <a:schemeClr val="dk1"/>
                </a:solidFill>
                <a:latin typeface="Arial"/>
                <a:ea typeface="Arial"/>
                <a:cs typeface="Arial"/>
                <a:sym typeface="Arial"/>
              </a:rPr>
              <a:t>preferred times of day and days of week</a:t>
            </a:r>
            <a:endParaRPr sz="1100"/>
          </a:p>
          <a:p>
            <a:pPr indent="-254000" lvl="0" marL="254000" marR="0" rtl="0" algn="l">
              <a:lnSpc>
                <a:spcPct val="100000"/>
              </a:lnSpc>
              <a:spcBef>
                <a:spcPts val="0"/>
              </a:spcBef>
              <a:spcAft>
                <a:spcPts val="0"/>
              </a:spcAft>
              <a:buClr>
                <a:srgbClr val="000000"/>
              </a:buClr>
              <a:buSzPts val="800"/>
              <a:buFont typeface="Arial"/>
              <a:buChar char="•"/>
            </a:pPr>
            <a:r>
              <a:rPr b="0" i="0" lang="en-GB" sz="1500" u="none" cap="none" strike="noStrike">
                <a:solidFill>
                  <a:schemeClr val="dk1"/>
                </a:solidFill>
                <a:latin typeface="Arial"/>
                <a:ea typeface="Arial"/>
                <a:cs typeface="Arial"/>
                <a:sym typeface="Arial"/>
              </a:rPr>
              <a:t>face t</a:t>
            </a:r>
            <a:r>
              <a:rPr lang="en-GB" sz="1500">
                <a:solidFill>
                  <a:schemeClr val="dk1"/>
                </a:solidFill>
                <a:latin typeface="Arial"/>
                <a:ea typeface="Arial"/>
                <a:cs typeface="Arial"/>
                <a:sym typeface="Arial"/>
              </a:rPr>
              <a:t>o face or virtual</a:t>
            </a:r>
            <a:endParaRPr sz="1100"/>
          </a:p>
          <a:p>
            <a:pPr indent="-254000" lvl="0" marL="254000" marR="0" rtl="0" algn="l">
              <a:lnSpc>
                <a:spcPct val="100000"/>
              </a:lnSpc>
              <a:spcBef>
                <a:spcPts val="0"/>
              </a:spcBef>
              <a:spcAft>
                <a:spcPts val="0"/>
              </a:spcAft>
              <a:buClr>
                <a:srgbClr val="000000"/>
              </a:buClr>
              <a:buSzPts val="800"/>
              <a:buFont typeface="Arial"/>
              <a:buChar char="•"/>
            </a:pPr>
            <a:r>
              <a:rPr lang="en-GB" sz="1500">
                <a:solidFill>
                  <a:schemeClr val="dk1"/>
                </a:solidFill>
                <a:latin typeface="Arial"/>
                <a:ea typeface="Arial"/>
                <a:cs typeface="Arial"/>
                <a:sym typeface="Arial"/>
              </a:rPr>
              <a:t>planned events that could incorporate a Climate Fresk workshop</a:t>
            </a:r>
            <a:endParaRPr sz="1100"/>
          </a:p>
          <a:p>
            <a:pPr indent="-203200" lvl="0" marL="254000" marR="0" rtl="0" algn="l">
              <a:lnSpc>
                <a:spcPct val="100000"/>
              </a:lnSpc>
              <a:spcBef>
                <a:spcPts val="0"/>
              </a:spcBef>
              <a:spcAft>
                <a:spcPts val="0"/>
              </a:spcAft>
              <a:buClr>
                <a:srgbClr val="000000"/>
              </a:buClr>
              <a:buSzPts val="800"/>
              <a:buFont typeface="Arial"/>
              <a:buNone/>
            </a:pPr>
            <a:r>
              <a:t/>
            </a:r>
            <a:endParaRPr sz="15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lang="en-GB" sz="1500">
                <a:solidFill>
                  <a:schemeClr val="dk1"/>
                </a:solidFill>
                <a:latin typeface="Arial"/>
                <a:ea typeface="Arial"/>
                <a:cs typeface="Arial"/>
                <a:sym typeface="Arial"/>
              </a:rPr>
              <a:t>Or…. add in the chat NOW</a:t>
            </a:r>
            <a:endParaRPr sz="1100"/>
          </a:p>
        </p:txBody>
      </p:sp>
      <p:sp>
        <p:nvSpPr>
          <p:cNvPr id="702" name="Google Shape;702;p89"/>
          <p:cNvSpPr txBox="1"/>
          <p:nvPr>
            <p:ph idx="4294967295"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6" name="Shape 706"/>
        <p:cNvGrpSpPr/>
        <p:nvPr/>
      </p:nvGrpSpPr>
      <p:grpSpPr>
        <a:xfrm>
          <a:off x="0" y="0"/>
          <a:ext cx="0" cy="0"/>
          <a:chOff x="0" y="0"/>
          <a:chExt cx="0" cy="0"/>
        </a:xfrm>
      </p:grpSpPr>
      <p:sp>
        <p:nvSpPr>
          <p:cNvPr id="707" name="Google Shape;707;p90"/>
          <p:cNvSpPr txBox="1"/>
          <p:nvPr/>
        </p:nvSpPr>
        <p:spPr>
          <a:xfrm>
            <a:off x="427256" y="3091463"/>
            <a:ext cx="8487900" cy="86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4700"/>
              <a:buFont typeface="Arial"/>
              <a:buNone/>
            </a:pPr>
            <a:r>
              <a:rPr b="0" i="1" lang="en-GB" sz="4700" u="none" cap="none" strike="noStrike">
                <a:solidFill>
                  <a:srgbClr val="EEEEEE"/>
                </a:solidFill>
                <a:highlight>
                  <a:srgbClr val="00ACB3"/>
                </a:highlight>
                <a:latin typeface="Roboto Black"/>
                <a:ea typeface="Roboto Black"/>
                <a:cs typeface="Roboto Black"/>
                <a:sym typeface="Roboto Black"/>
              </a:rPr>
              <a:t>Questions ?</a:t>
            </a:r>
            <a:endParaRPr b="0" i="1" sz="4700" u="none" cap="none" strike="noStrike">
              <a:solidFill>
                <a:srgbClr val="EEEEEE"/>
              </a:solidFill>
              <a:highlight>
                <a:srgbClr val="00ACB3"/>
              </a:highlight>
              <a:latin typeface="Roboto Black"/>
              <a:ea typeface="Roboto Black"/>
              <a:cs typeface="Roboto Black"/>
              <a:sym typeface="Roboto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91"/>
          <p:cNvSpPr txBox="1"/>
          <p:nvPr>
            <p:ph type="title"/>
          </p:nvPr>
        </p:nvSpPr>
        <p:spPr>
          <a:xfrm>
            <a:off x="628650" y="81225"/>
            <a:ext cx="7886700" cy="460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GB">
                <a:solidFill>
                  <a:srgbClr val="38761D"/>
                </a:solidFill>
                <a:latin typeface="Calibri"/>
                <a:ea typeface="Calibri"/>
                <a:cs typeface="Calibri"/>
                <a:sym typeface="Calibri"/>
              </a:rPr>
              <a:t>Croydon United For Warmer Homes</a:t>
            </a:r>
            <a:endParaRPr>
              <a:solidFill>
                <a:srgbClr val="38761D"/>
              </a:solidFill>
              <a:latin typeface="Calibri"/>
              <a:ea typeface="Calibri"/>
              <a:cs typeface="Calibri"/>
              <a:sym typeface="Calibri"/>
            </a:endParaRPr>
          </a:p>
        </p:txBody>
      </p:sp>
      <p:pic>
        <p:nvPicPr>
          <p:cNvPr id="713" name="Google Shape;713;p91"/>
          <p:cNvPicPr preferRelativeResize="0"/>
          <p:nvPr/>
        </p:nvPicPr>
        <p:blipFill rotWithShape="1">
          <a:blip r:embed="rId3">
            <a:alphaModFix/>
          </a:blip>
          <a:srcRect b="0" l="0" r="0" t="0"/>
          <a:stretch/>
        </p:blipFill>
        <p:spPr>
          <a:xfrm>
            <a:off x="7076950" y="189422"/>
            <a:ext cx="1828224" cy="632899"/>
          </a:xfrm>
          <a:prstGeom prst="rect">
            <a:avLst/>
          </a:prstGeom>
          <a:noFill/>
          <a:ln>
            <a:noFill/>
          </a:ln>
        </p:spPr>
      </p:pic>
      <p:sp>
        <p:nvSpPr>
          <p:cNvPr id="714" name="Google Shape;714;p9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715" name="Google Shape;715;p91"/>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pic>
        <p:nvPicPr>
          <p:cNvPr id="716" name="Google Shape;716;p91"/>
          <p:cNvPicPr preferRelativeResize="0"/>
          <p:nvPr/>
        </p:nvPicPr>
        <p:blipFill>
          <a:blip r:embed="rId4">
            <a:alphaModFix/>
          </a:blip>
          <a:stretch>
            <a:fillRect/>
          </a:stretch>
        </p:blipFill>
        <p:spPr>
          <a:xfrm>
            <a:off x="152400" y="693825"/>
            <a:ext cx="4032650" cy="4032650"/>
          </a:xfrm>
          <a:prstGeom prst="rect">
            <a:avLst/>
          </a:prstGeom>
          <a:noFill/>
          <a:ln>
            <a:noFill/>
          </a:ln>
        </p:spPr>
      </p:pic>
      <p:sp>
        <p:nvSpPr>
          <p:cNvPr id="717" name="Google Shape;717;p91"/>
          <p:cNvSpPr txBox="1"/>
          <p:nvPr/>
        </p:nvSpPr>
        <p:spPr>
          <a:xfrm>
            <a:off x="4593600" y="1106500"/>
            <a:ext cx="39900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GB" sz="1800">
                <a:solidFill>
                  <a:schemeClr val="dk2"/>
                </a:solidFill>
                <a:latin typeface="Calibri"/>
                <a:ea typeface="Calibri"/>
                <a:cs typeface="Calibri"/>
                <a:sym typeface="Calibri"/>
              </a:rPr>
              <a:t>Can you help:</a:t>
            </a:r>
            <a:endParaRPr sz="1800">
              <a:solidFill>
                <a:schemeClr val="dk2"/>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GB" sz="1800">
                <a:solidFill>
                  <a:schemeClr val="dk2"/>
                </a:solidFill>
                <a:latin typeface="Calibri"/>
                <a:ea typeface="Calibri"/>
                <a:cs typeface="Calibri"/>
                <a:sym typeface="Calibri"/>
              </a:rPr>
              <a:t>Sign and share the petition </a:t>
            </a:r>
            <a:r>
              <a:rPr lang="en-GB" sz="1800">
                <a:solidFill>
                  <a:srgbClr val="6D9EEB"/>
                </a:solidFill>
                <a:uFill>
                  <a:noFill/>
                </a:uFill>
                <a:latin typeface="Calibri"/>
                <a:ea typeface="Calibri"/>
                <a:cs typeface="Calibri"/>
                <a:sym typeface="Calibri"/>
                <a:hlinkClick r:id="rId5">
                  <a:extLst>
                    <a:ext uri="{A12FA001-AC4F-418D-AE19-62706E023703}">
                      <ahyp:hlinkClr val="tx"/>
                    </a:ext>
                  </a:extLst>
                </a:hlinkClick>
              </a:rPr>
              <a:t>https://actionnetwork.org/petitions/croydon-mps-to-take-action-for-warm-homes/</a:t>
            </a:r>
            <a:r>
              <a:rPr lang="en-GB" sz="1800">
                <a:solidFill>
                  <a:schemeClr val="dk2"/>
                </a:solidFill>
                <a:latin typeface="Calibri"/>
                <a:ea typeface="Calibri"/>
                <a:cs typeface="Calibri"/>
                <a:sym typeface="Calibri"/>
              </a:rPr>
              <a:t> </a:t>
            </a:r>
            <a:endParaRPr sz="1800">
              <a:solidFill>
                <a:schemeClr val="dk2"/>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GB" sz="1800">
                <a:solidFill>
                  <a:schemeClr val="dk2"/>
                </a:solidFill>
                <a:latin typeface="Calibri"/>
                <a:ea typeface="Calibri"/>
                <a:cs typeface="Calibri"/>
                <a:sym typeface="Calibri"/>
              </a:rPr>
              <a:t>Help contacting local </a:t>
            </a:r>
            <a:r>
              <a:rPr lang="en-GB" sz="1800">
                <a:solidFill>
                  <a:schemeClr val="dk2"/>
                </a:solidFill>
                <a:latin typeface="Calibri"/>
                <a:ea typeface="Calibri"/>
                <a:cs typeface="Calibri"/>
                <a:sym typeface="Calibri"/>
              </a:rPr>
              <a:t>businesses and groups to build support for the petition</a:t>
            </a:r>
            <a:endParaRPr sz="1800">
              <a:solidFill>
                <a:schemeClr val="dk2"/>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GB" sz="1800">
                <a:solidFill>
                  <a:schemeClr val="dk2"/>
                </a:solidFill>
                <a:latin typeface="Calibri"/>
                <a:ea typeface="Calibri"/>
                <a:cs typeface="Calibri"/>
                <a:sym typeface="Calibri"/>
              </a:rPr>
              <a:t>Organise a ‘Croydon for Warm Homes’ event with our MPs on this topic</a:t>
            </a:r>
            <a:endParaRPr sz="1800">
              <a:solidFill>
                <a:schemeClr val="dk2"/>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92"/>
          <p:cNvSpPr txBox="1"/>
          <p:nvPr>
            <p:ph type="title"/>
          </p:nvPr>
        </p:nvSpPr>
        <p:spPr>
          <a:xfrm>
            <a:off x="628650" y="81225"/>
            <a:ext cx="7886700" cy="460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GB">
                <a:solidFill>
                  <a:srgbClr val="38761D"/>
                </a:solidFill>
                <a:latin typeface="Calibri"/>
                <a:ea typeface="Calibri"/>
                <a:cs typeface="Calibri"/>
                <a:sym typeface="Calibri"/>
              </a:rPr>
              <a:t>AOB</a:t>
            </a:r>
            <a:endParaRPr>
              <a:solidFill>
                <a:srgbClr val="38761D"/>
              </a:solidFill>
              <a:latin typeface="Calibri"/>
              <a:ea typeface="Calibri"/>
              <a:cs typeface="Calibri"/>
              <a:sym typeface="Calibri"/>
            </a:endParaRPr>
          </a:p>
        </p:txBody>
      </p:sp>
      <p:pic>
        <p:nvPicPr>
          <p:cNvPr id="723" name="Google Shape;723;p92"/>
          <p:cNvPicPr preferRelativeResize="0"/>
          <p:nvPr/>
        </p:nvPicPr>
        <p:blipFill rotWithShape="1">
          <a:blip r:embed="rId3">
            <a:alphaModFix/>
          </a:blip>
          <a:srcRect b="0" l="0" r="0" t="0"/>
          <a:stretch/>
        </p:blipFill>
        <p:spPr>
          <a:xfrm>
            <a:off x="7076950" y="189422"/>
            <a:ext cx="1828224" cy="632899"/>
          </a:xfrm>
          <a:prstGeom prst="rect">
            <a:avLst/>
          </a:prstGeom>
          <a:noFill/>
          <a:ln>
            <a:noFill/>
          </a:ln>
        </p:spPr>
      </p:pic>
      <p:sp>
        <p:nvSpPr>
          <p:cNvPr id="724" name="Google Shape;724;p9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725" name="Google Shape;725;p92"/>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
        <p:nvSpPr>
          <p:cNvPr id="726" name="Google Shape;726;p92"/>
          <p:cNvSpPr txBox="1"/>
          <p:nvPr>
            <p:ph idx="1" type="body"/>
          </p:nvPr>
        </p:nvSpPr>
        <p:spPr>
          <a:xfrm>
            <a:off x="408275" y="955763"/>
            <a:ext cx="8496900" cy="36780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SzPts val="1800"/>
              <a:buFont typeface="Calibri"/>
              <a:buChar char="●"/>
            </a:pPr>
            <a:r>
              <a:rPr lang="en-GB">
                <a:latin typeface="Calibri"/>
                <a:ea typeface="Calibri"/>
                <a:cs typeface="Calibri"/>
                <a:sym typeface="Calibri"/>
              </a:rPr>
              <a:t>Sustainable Thornton Heath hub - </a:t>
            </a:r>
            <a:r>
              <a:rPr b="1" lang="en-GB">
                <a:latin typeface="Calibri"/>
                <a:ea typeface="Calibri"/>
                <a:cs typeface="Calibri"/>
                <a:sym typeface="Calibri"/>
              </a:rPr>
              <a:t>Saturday 25th Feb, 1-4pm</a:t>
            </a:r>
            <a:r>
              <a:rPr lang="en-GB">
                <a:latin typeface="Calibri"/>
                <a:ea typeface="Calibri"/>
                <a:cs typeface="Calibri"/>
                <a:sym typeface="Calibri"/>
              </a:rPr>
              <a:t>, </a:t>
            </a:r>
            <a:r>
              <a:rPr lang="en-GB">
                <a:latin typeface="Calibri"/>
                <a:ea typeface="Calibri"/>
                <a:cs typeface="Calibri"/>
                <a:sym typeface="Calibri"/>
              </a:rPr>
              <a:t>Salvation</a:t>
            </a:r>
            <a:r>
              <a:rPr lang="en-GB">
                <a:latin typeface="Calibri"/>
                <a:ea typeface="Calibri"/>
                <a:cs typeface="Calibri"/>
                <a:sym typeface="Calibri"/>
              </a:rPr>
              <a:t> Army Thornton Heath</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GB">
                <a:latin typeface="Calibri"/>
                <a:ea typeface="Calibri"/>
                <a:cs typeface="Calibri"/>
                <a:sym typeface="Calibri"/>
              </a:rPr>
              <a:t>Next Croydon Climate Action meeting - </a:t>
            </a:r>
            <a:r>
              <a:rPr b="1" lang="en-GB">
                <a:latin typeface="Calibri"/>
                <a:ea typeface="Calibri"/>
                <a:cs typeface="Calibri"/>
                <a:sym typeface="Calibri"/>
              </a:rPr>
              <a:t>Wednesday 8th March, 6.30pm</a:t>
            </a:r>
            <a:endParaRPr b="1">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GB">
                <a:latin typeface="Calibri"/>
                <a:ea typeface="Calibri"/>
                <a:cs typeface="Calibri"/>
                <a:sym typeface="Calibri"/>
              </a:rPr>
              <a:t>Next Green Social Meeting in </a:t>
            </a:r>
            <a:r>
              <a:rPr lang="en-GB">
                <a:latin typeface="Calibri"/>
                <a:ea typeface="Calibri"/>
                <a:cs typeface="Calibri"/>
                <a:sym typeface="Calibri"/>
              </a:rPr>
              <a:t>Spread Eagle</a:t>
            </a:r>
            <a:r>
              <a:rPr lang="en-GB">
                <a:latin typeface="Calibri"/>
                <a:ea typeface="Calibri"/>
                <a:cs typeface="Calibri"/>
                <a:sym typeface="Calibri"/>
              </a:rPr>
              <a:t> pub - </a:t>
            </a:r>
            <a:r>
              <a:rPr b="1" lang="en-GB">
                <a:latin typeface="Calibri"/>
                <a:ea typeface="Calibri"/>
                <a:cs typeface="Calibri"/>
                <a:sym typeface="Calibri"/>
              </a:rPr>
              <a:t>Wednesday 15th March from 7pm</a:t>
            </a:r>
            <a:endParaRPr b="1">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GB">
                <a:latin typeface="Calibri"/>
                <a:ea typeface="Calibri"/>
                <a:cs typeface="Calibri"/>
                <a:sym typeface="Calibri"/>
              </a:rPr>
              <a:t>Anyone able to attend Legacy Youth Zone on Thursday 30th March 9:30am - 2:30pm</a:t>
            </a:r>
            <a:endParaRPr>
              <a:latin typeface="Calibri"/>
              <a:ea typeface="Calibri"/>
              <a:cs typeface="Calibri"/>
              <a:sym typeface="Calibri"/>
            </a:endParaRPr>
          </a:p>
          <a:p>
            <a:pPr indent="-317500" lvl="1" marL="914400" rtl="0" algn="l">
              <a:lnSpc>
                <a:spcPct val="115000"/>
              </a:lnSpc>
              <a:spcBef>
                <a:spcPts val="0"/>
              </a:spcBef>
              <a:spcAft>
                <a:spcPts val="0"/>
              </a:spcAft>
              <a:buSzPts val="1400"/>
              <a:buFont typeface="Calibri"/>
              <a:buChar char="○"/>
            </a:pPr>
            <a:r>
              <a:rPr lang="en-GB">
                <a:latin typeface="Calibri"/>
                <a:ea typeface="Calibri"/>
                <a:cs typeface="Calibri"/>
                <a:sym typeface="Calibri"/>
              </a:rPr>
              <a:t>They are planning an event which is focussed on caring for our planet, encouraging our children to be global citizens and respect nature and the environment. It could purely be a table stall with information about your group. This would also be a great opportunity for you to spread the word about your group to hundreds of people in the Croydon community.</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69"/>
          <p:cNvSpPr txBox="1"/>
          <p:nvPr>
            <p:ph type="title"/>
          </p:nvPr>
        </p:nvSpPr>
        <p:spPr>
          <a:xfrm>
            <a:off x="400050" y="309825"/>
            <a:ext cx="7886700" cy="460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GB">
                <a:solidFill>
                  <a:srgbClr val="38761D"/>
                </a:solidFill>
                <a:latin typeface="Calibri"/>
                <a:ea typeface="Calibri"/>
                <a:cs typeface="Calibri"/>
                <a:sym typeface="Calibri"/>
              </a:rPr>
              <a:t>Pesticide-Free Croydon</a:t>
            </a:r>
            <a:endParaRPr>
              <a:solidFill>
                <a:srgbClr val="38761D"/>
              </a:solidFill>
              <a:latin typeface="Calibri"/>
              <a:ea typeface="Calibri"/>
              <a:cs typeface="Calibri"/>
              <a:sym typeface="Calibri"/>
            </a:endParaRPr>
          </a:p>
        </p:txBody>
      </p:sp>
      <p:pic>
        <p:nvPicPr>
          <p:cNvPr id="336" name="Google Shape;336;p69"/>
          <p:cNvPicPr preferRelativeResize="0"/>
          <p:nvPr/>
        </p:nvPicPr>
        <p:blipFill rotWithShape="1">
          <a:blip r:embed="rId3">
            <a:alphaModFix/>
          </a:blip>
          <a:srcRect b="0" l="0" r="0" t="0"/>
          <a:stretch/>
        </p:blipFill>
        <p:spPr>
          <a:xfrm>
            <a:off x="7076950" y="189422"/>
            <a:ext cx="1828224" cy="632899"/>
          </a:xfrm>
          <a:prstGeom prst="rect">
            <a:avLst/>
          </a:prstGeom>
          <a:noFill/>
          <a:ln>
            <a:noFill/>
          </a:ln>
        </p:spPr>
      </p:pic>
      <p:sp>
        <p:nvSpPr>
          <p:cNvPr id="337" name="Google Shape;337;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38" name="Google Shape;338;p69"/>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pic>
        <p:nvPicPr>
          <p:cNvPr id="339" name="Google Shape;339;p69"/>
          <p:cNvPicPr preferRelativeResize="0"/>
          <p:nvPr/>
        </p:nvPicPr>
        <p:blipFill>
          <a:blip r:embed="rId4">
            <a:alphaModFix/>
          </a:blip>
          <a:stretch>
            <a:fillRect/>
          </a:stretch>
        </p:blipFill>
        <p:spPr>
          <a:xfrm>
            <a:off x="180375" y="1850575"/>
            <a:ext cx="2173650" cy="2136325"/>
          </a:xfrm>
          <a:prstGeom prst="rect">
            <a:avLst/>
          </a:prstGeom>
          <a:noFill/>
          <a:ln>
            <a:noFill/>
          </a:ln>
        </p:spPr>
      </p:pic>
      <p:sp>
        <p:nvSpPr>
          <p:cNvPr id="340" name="Google Shape;340;p69"/>
          <p:cNvSpPr txBox="1"/>
          <p:nvPr/>
        </p:nvSpPr>
        <p:spPr>
          <a:xfrm>
            <a:off x="2408475" y="1000075"/>
            <a:ext cx="6596100" cy="3767100"/>
          </a:xfrm>
          <a:prstGeom prst="rect">
            <a:avLst/>
          </a:prstGeom>
          <a:noFill/>
          <a:ln>
            <a:noFill/>
          </a:ln>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Clr>
                <a:srgbClr val="000000"/>
              </a:buClr>
              <a:buSzPts val="1800"/>
              <a:buChar char="●"/>
            </a:pPr>
            <a:r>
              <a:rPr lang="en-GB" sz="1800">
                <a:solidFill>
                  <a:srgbClr val="000000"/>
                </a:solidFill>
                <a:latin typeface="Calibri"/>
                <a:ea typeface="Calibri"/>
                <a:cs typeface="Calibri"/>
                <a:sym typeface="Calibri"/>
              </a:rPr>
              <a:t>Working with </a:t>
            </a:r>
            <a:r>
              <a:rPr b="1" lang="en-GB" sz="1800">
                <a:solidFill>
                  <a:srgbClr val="000000"/>
                </a:solidFill>
                <a:latin typeface="Calibri"/>
                <a:ea typeface="Calibri"/>
                <a:cs typeface="Calibri"/>
                <a:sym typeface="Calibri"/>
              </a:rPr>
              <a:t>Pesticide Action Network</a:t>
            </a:r>
            <a:r>
              <a:rPr lang="en-GB" sz="1800">
                <a:solidFill>
                  <a:srgbClr val="000000"/>
                </a:solidFill>
                <a:latin typeface="Calibri"/>
                <a:ea typeface="Calibri"/>
                <a:cs typeface="Calibri"/>
                <a:sym typeface="Calibri"/>
              </a:rPr>
              <a:t> on the campaign to achieve </a:t>
            </a:r>
            <a:r>
              <a:rPr b="1" lang="en-GB" sz="1800">
                <a:solidFill>
                  <a:srgbClr val="000000"/>
                </a:solidFill>
                <a:latin typeface="Calibri"/>
                <a:ea typeface="Calibri"/>
                <a:cs typeface="Calibri"/>
                <a:sym typeface="Calibri"/>
              </a:rPr>
              <a:t>Pesticide-Free Croydon</a:t>
            </a:r>
            <a:endParaRPr b="1" sz="1800">
              <a:solidFill>
                <a:srgbClr val="000000"/>
              </a:solidFill>
              <a:latin typeface="Calibri"/>
              <a:ea typeface="Calibri"/>
              <a:cs typeface="Calibri"/>
              <a:sym typeface="Calibri"/>
            </a:endParaRPr>
          </a:p>
          <a:p>
            <a:pPr indent="-342900" lvl="0" marL="457200" rtl="0" algn="l">
              <a:lnSpc>
                <a:spcPct val="95000"/>
              </a:lnSpc>
              <a:spcBef>
                <a:spcPts val="0"/>
              </a:spcBef>
              <a:spcAft>
                <a:spcPts val="0"/>
              </a:spcAft>
              <a:buClr>
                <a:srgbClr val="000000"/>
              </a:buClr>
              <a:buSzPts val="1800"/>
              <a:buFont typeface="Calibri"/>
              <a:buChar char="●"/>
            </a:pPr>
            <a:r>
              <a:rPr lang="en-GB" sz="1800">
                <a:solidFill>
                  <a:srgbClr val="000000"/>
                </a:solidFill>
                <a:latin typeface="Calibri"/>
                <a:ea typeface="Calibri"/>
                <a:cs typeface="Calibri"/>
                <a:sym typeface="Calibri"/>
              </a:rPr>
              <a:t>Pesticides are harmful to health and environment and are usually used in towns for cosmetic reasons </a:t>
            </a:r>
            <a:endParaRPr sz="1800">
              <a:solidFill>
                <a:srgbClr val="000000"/>
              </a:solidFill>
              <a:latin typeface="Calibri"/>
              <a:ea typeface="Calibri"/>
              <a:cs typeface="Calibri"/>
              <a:sym typeface="Calibri"/>
            </a:endParaRPr>
          </a:p>
          <a:p>
            <a:pPr indent="-342900" lvl="0" marL="457200" rtl="0" algn="l">
              <a:lnSpc>
                <a:spcPct val="95000"/>
              </a:lnSpc>
              <a:spcBef>
                <a:spcPts val="0"/>
              </a:spcBef>
              <a:spcAft>
                <a:spcPts val="0"/>
              </a:spcAft>
              <a:buClr>
                <a:srgbClr val="000000"/>
              </a:buClr>
              <a:buSzPts val="1800"/>
              <a:buFont typeface="Calibri"/>
              <a:buChar char="●"/>
            </a:pPr>
            <a:r>
              <a:rPr lang="en-GB" sz="1800">
                <a:solidFill>
                  <a:srgbClr val="000000"/>
                </a:solidFill>
                <a:latin typeface="Calibri"/>
                <a:ea typeface="Calibri"/>
                <a:cs typeface="Calibri"/>
                <a:sym typeface="Calibri"/>
              </a:rPr>
              <a:t>Safe alternatives are available</a:t>
            </a:r>
            <a:endParaRPr sz="1800">
              <a:solidFill>
                <a:srgbClr val="000000"/>
              </a:solidFill>
              <a:latin typeface="Calibri"/>
              <a:ea typeface="Calibri"/>
              <a:cs typeface="Calibri"/>
              <a:sym typeface="Calibri"/>
            </a:endParaRPr>
          </a:p>
          <a:p>
            <a:pPr indent="-342900" lvl="0" marL="457200" rtl="0" algn="l">
              <a:lnSpc>
                <a:spcPct val="95000"/>
              </a:lnSpc>
              <a:spcBef>
                <a:spcPts val="0"/>
              </a:spcBef>
              <a:spcAft>
                <a:spcPts val="0"/>
              </a:spcAft>
              <a:buClr>
                <a:srgbClr val="000000"/>
              </a:buClr>
              <a:buSzPts val="1800"/>
              <a:buChar char="●"/>
            </a:pPr>
            <a:r>
              <a:rPr b="1" lang="en-GB" sz="1800">
                <a:solidFill>
                  <a:srgbClr val="000000"/>
                </a:solidFill>
                <a:latin typeface="Calibri"/>
                <a:ea typeface="Calibri"/>
                <a:cs typeface="Calibri"/>
                <a:sym typeface="Calibri"/>
              </a:rPr>
              <a:t>Pesticide-Free</a:t>
            </a:r>
            <a:r>
              <a:rPr lang="en-GB" sz="1800">
                <a:solidFill>
                  <a:srgbClr val="000000"/>
                </a:solidFill>
                <a:latin typeface="Calibri"/>
                <a:ea typeface="Calibri"/>
                <a:cs typeface="Calibri"/>
                <a:sym typeface="Calibri"/>
              </a:rPr>
              <a:t> status awarded to towns where the council no longer uses pesticides</a:t>
            </a:r>
            <a:endParaRPr sz="1800">
              <a:solidFill>
                <a:srgbClr val="000000"/>
              </a:solidFill>
              <a:latin typeface="Calibri"/>
              <a:ea typeface="Calibri"/>
              <a:cs typeface="Calibri"/>
              <a:sym typeface="Calibri"/>
            </a:endParaRPr>
          </a:p>
          <a:p>
            <a:pPr indent="-342900" lvl="0" marL="457200" rtl="0" algn="l">
              <a:lnSpc>
                <a:spcPct val="95000"/>
              </a:lnSpc>
              <a:spcBef>
                <a:spcPts val="0"/>
              </a:spcBef>
              <a:spcAft>
                <a:spcPts val="0"/>
              </a:spcAft>
              <a:buClr>
                <a:srgbClr val="000000"/>
              </a:buClr>
              <a:buSzPts val="1800"/>
              <a:buChar char="●"/>
            </a:pPr>
            <a:r>
              <a:rPr lang="en-GB" sz="1800">
                <a:solidFill>
                  <a:srgbClr val="000000"/>
                </a:solidFill>
                <a:latin typeface="Calibri"/>
                <a:ea typeface="Calibri"/>
                <a:cs typeface="Calibri"/>
                <a:sym typeface="Calibri"/>
              </a:rPr>
              <a:t>Croydon’s contractor </a:t>
            </a:r>
            <a:r>
              <a:rPr b="1" lang="en-GB" sz="1800">
                <a:solidFill>
                  <a:srgbClr val="000000"/>
                </a:solidFill>
                <a:latin typeface="Calibri"/>
                <a:ea typeface="Calibri"/>
                <a:cs typeface="Calibri"/>
                <a:sym typeface="Calibri"/>
              </a:rPr>
              <a:t>Veolia </a:t>
            </a:r>
            <a:r>
              <a:rPr lang="en-GB" sz="1800">
                <a:solidFill>
                  <a:srgbClr val="000000"/>
                </a:solidFill>
                <a:latin typeface="Calibri"/>
                <a:ea typeface="Calibri"/>
                <a:cs typeface="Calibri"/>
                <a:sym typeface="Calibri"/>
              </a:rPr>
              <a:t>still use them on </a:t>
            </a:r>
            <a:r>
              <a:rPr lang="en-GB" sz="1800">
                <a:solidFill>
                  <a:srgbClr val="000000"/>
                </a:solidFill>
                <a:highlight>
                  <a:srgbClr val="FFFFFF"/>
                </a:highlight>
                <a:latin typeface="Calibri"/>
                <a:ea typeface="Calibri"/>
                <a:cs typeface="Calibri"/>
                <a:sym typeface="Calibri"/>
              </a:rPr>
              <a:t>verges and pavements</a:t>
            </a:r>
            <a:endParaRPr sz="1800">
              <a:solidFill>
                <a:srgbClr val="000000"/>
              </a:solidFill>
              <a:latin typeface="Calibri"/>
              <a:ea typeface="Calibri"/>
              <a:cs typeface="Calibri"/>
              <a:sym typeface="Calibri"/>
            </a:endParaRPr>
          </a:p>
          <a:p>
            <a:pPr indent="-342900" lvl="0" marL="457200" rtl="0" algn="l">
              <a:lnSpc>
                <a:spcPct val="95000"/>
              </a:lnSpc>
              <a:spcBef>
                <a:spcPts val="0"/>
              </a:spcBef>
              <a:spcAft>
                <a:spcPts val="0"/>
              </a:spcAft>
              <a:buClr>
                <a:srgbClr val="000000"/>
              </a:buClr>
              <a:buSzPts val="1800"/>
              <a:buFont typeface="Calibri"/>
              <a:buChar char="●"/>
            </a:pPr>
            <a:r>
              <a:rPr lang="en-GB" sz="1800">
                <a:solidFill>
                  <a:srgbClr val="000000"/>
                </a:solidFill>
                <a:latin typeface="Calibri"/>
                <a:ea typeface="Calibri"/>
                <a:cs typeface="Calibri"/>
                <a:sym typeface="Calibri"/>
              </a:rPr>
              <a:t>Opportunity to influence the Council through a survey regarding the Veolia contract renewal in 2025</a:t>
            </a:r>
            <a:endParaRPr sz="1800">
              <a:solidFill>
                <a:srgbClr val="000000"/>
              </a:solidFill>
              <a:latin typeface="Calibri"/>
              <a:ea typeface="Calibri"/>
              <a:cs typeface="Calibri"/>
              <a:sym typeface="Calibri"/>
            </a:endParaRPr>
          </a:p>
          <a:p>
            <a:pPr indent="-342900" lvl="0" marL="457200" rtl="0" algn="l">
              <a:lnSpc>
                <a:spcPct val="95000"/>
              </a:lnSpc>
              <a:spcBef>
                <a:spcPts val="0"/>
              </a:spcBef>
              <a:spcAft>
                <a:spcPts val="0"/>
              </a:spcAft>
              <a:buClr>
                <a:srgbClr val="000000"/>
              </a:buClr>
              <a:buSzPts val="1800"/>
              <a:buChar char="●"/>
            </a:pPr>
            <a:r>
              <a:rPr lang="en-GB" sz="1800">
                <a:solidFill>
                  <a:srgbClr val="000000"/>
                </a:solidFill>
                <a:latin typeface="Calibri"/>
                <a:ea typeface="Calibri"/>
                <a:cs typeface="Calibri"/>
                <a:sym typeface="Calibri"/>
              </a:rPr>
              <a:t>Meeting with Ria, Green Party Councillor to gain </a:t>
            </a:r>
            <a:r>
              <a:rPr b="1" lang="en-GB" sz="1800">
                <a:solidFill>
                  <a:srgbClr val="000000"/>
                </a:solidFill>
                <a:latin typeface="Calibri"/>
                <a:ea typeface="Calibri"/>
                <a:cs typeface="Calibri"/>
                <a:sym typeface="Calibri"/>
              </a:rPr>
              <a:t>Croydon Council</a:t>
            </a:r>
            <a:r>
              <a:rPr lang="en-GB" sz="1800">
                <a:solidFill>
                  <a:srgbClr val="000000"/>
                </a:solidFill>
                <a:latin typeface="Calibri"/>
                <a:ea typeface="Calibri"/>
                <a:cs typeface="Calibri"/>
                <a:sym typeface="Calibri"/>
              </a:rPr>
              <a:t> commitment</a:t>
            </a:r>
            <a:endParaRPr sz="18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70"/>
          <p:cNvSpPr txBox="1"/>
          <p:nvPr>
            <p:ph type="title"/>
          </p:nvPr>
        </p:nvSpPr>
        <p:spPr>
          <a:xfrm>
            <a:off x="311700" y="216425"/>
            <a:ext cx="5600400" cy="572700"/>
          </a:xfrm>
          <a:prstGeom prst="rect">
            <a:avLst/>
          </a:prstGeom>
        </p:spPr>
        <p:txBody>
          <a:bodyPr anchorCtr="0" anchor="t" bIns="91425" lIns="91425" spcFirstLastPara="1" rIns="91425" wrap="square" tIns="91425">
            <a:normAutofit fontScale="90000"/>
          </a:bodyPr>
          <a:lstStyle/>
          <a:p>
            <a:pPr indent="0" lvl="0" marL="0" marR="0" rtl="0" algn="l">
              <a:lnSpc>
                <a:spcPct val="90000"/>
              </a:lnSpc>
              <a:spcBef>
                <a:spcPts val="0"/>
              </a:spcBef>
              <a:spcAft>
                <a:spcPts val="0"/>
              </a:spcAft>
              <a:buClr>
                <a:schemeClr val="dk1"/>
              </a:buClr>
              <a:buSzPct val="117857"/>
              <a:buFont typeface="Calibri"/>
              <a:buNone/>
            </a:pPr>
            <a:r>
              <a:rPr lang="en-GB">
                <a:solidFill>
                  <a:srgbClr val="38761D"/>
                </a:solidFill>
                <a:latin typeface="Calibri"/>
                <a:ea typeface="Calibri"/>
                <a:cs typeface="Calibri"/>
                <a:sym typeface="Calibri"/>
              </a:rPr>
              <a:t>Pesticide, Health and Environment</a:t>
            </a:r>
            <a:endParaRPr>
              <a:solidFill>
                <a:srgbClr val="38761D"/>
              </a:solidFill>
              <a:latin typeface="Calibri"/>
              <a:ea typeface="Calibri"/>
              <a:cs typeface="Calibri"/>
              <a:sym typeface="Calibri"/>
            </a:endParaRPr>
          </a:p>
          <a:p>
            <a:pPr indent="0" lvl="0" marL="0" rtl="0" algn="l">
              <a:spcBef>
                <a:spcPts val="0"/>
              </a:spcBef>
              <a:spcAft>
                <a:spcPts val="0"/>
              </a:spcAft>
              <a:buNone/>
            </a:pPr>
            <a:r>
              <a:t/>
            </a:r>
            <a:endParaRPr/>
          </a:p>
        </p:txBody>
      </p:sp>
      <p:sp>
        <p:nvSpPr>
          <p:cNvPr id="346" name="Google Shape;346;p70"/>
          <p:cNvSpPr txBox="1"/>
          <p:nvPr>
            <p:ph idx="1" type="body"/>
          </p:nvPr>
        </p:nvSpPr>
        <p:spPr>
          <a:xfrm>
            <a:off x="311700" y="839525"/>
            <a:ext cx="8520600" cy="40557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Pesticides are released for specific reasons but have widespread unintended consequences </a:t>
            </a:r>
            <a:endParaRPr sz="1600">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GB" sz="1600">
                <a:solidFill>
                  <a:schemeClr val="dk1"/>
                </a:solidFill>
                <a:latin typeface="Calibri"/>
                <a:ea typeface="Calibri"/>
                <a:cs typeface="Calibri"/>
                <a:sym typeface="Calibri"/>
              </a:rPr>
              <a:t>Exposure is everywhere, agriculture, roofs, boats, parks, pavements</a:t>
            </a:r>
            <a:endParaRPr sz="1600">
              <a:solidFill>
                <a:schemeClr val="dk1"/>
              </a:solidFill>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GB" sz="1600">
                <a:solidFill>
                  <a:schemeClr val="dk1"/>
                </a:solidFill>
                <a:highlight>
                  <a:srgbClr val="FFFFFF"/>
                </a:highlight>
                <a:latin typeface="Calibri"/>
                <a:ea typeface="Calibri"/>
                <a:cs typeface="Calibri"/>
                <a:sym typeface="Calibri"/>
              </a:rPr>
              <a:t>Pesticides contaminate soil, water, air and enter living organisms</a:t>
            </a:r>
            <a:endParaRPr sz="1600">
              <a:solidFill>
                <a:schemeClr val="dk1"/>
              </a:solidFill>
              <a:highlight>
                <a:srgbClr val="FFFFFF"/>
              </a:highlight>
              <a:latin typeface="Calibri"/>
              <a:ea typeface="Calibri"/>
              <a:cs typeface="Calibri"/>
              <a:sym typeface="Calibri"/>
            </a:endParaRPr>
          </a:p>
          <a:p>
            <a:pPr indent="0" lvl="0" marL="0" rtl="0" algn="l">
              <a:lnSpc>
                <a:spcPct val="100000"/>
              </a:lnSpc>
              <a:spcBef>
                <a:spcPts val="1800"/>
              </a:spcBef>
              <a:spcAft>
                <a:spcPts val="0"/>
              </a:spcAft>
              <a:buNone/>
            </a:pPr>
            <a:r>
              <a:rPr lang="en-GB" sz="1600">
                <a:solidFill>
                  <a:schemeClr val="dk1"/>
                </a:solidFill>
                <a:latin typeface="Calibri"/>
                <a:ea typeface="Calibri"/>
                <a:cs typeface="Calibri"/>
                <a:sym typeface="Calibri"/>
              </a:rPr>
              <a:t>Health effects:</a:t>
            </a:r>
            <a:endParaRPr sz="1600">
              <a:solidFill>
                <a:schemeClr val="dk1"/>
              </a:solidFill>
              <a:highlight>
                <a:srgbClr val="FFFFFF"/>
              </a:highlight>
              <a:latin typeface="Calibri"/>
              <a:ea typeface="Calibri"/>
              <a:cs typeface="Calibri"/>
              <a:sym typeface="Calibri"/>
            </a:endParaRPr>
          </a:p>
          <a:p>
            <a:pPr indent="-330200" lvl="0" marL="457200" rtl="0" algn="l">
              <a:lnSpc>
                <a:spcPct val="100000"/>
              </a:lnSpc>
              <a:spcBef>
                <a:spcPts val="400"/>
              </a:spcBef>
              <a:spcAft>
                <a:spcPts val="0"/>
              </a:spcAft>
              <a:buClr>
                <a:schemeClr val="dk1"/>
              </a:buClr>
              <a:buSzPts val="1600"/>
              <a:buFont typeface="Calibri"/>
              <a:buChar char="●"/>
            </a:pPr>
            <a:r>
              <a:rPr lang="en-GB" sz="1600">
                <a:solidFill>
                  <a:schemeClr val="dk1"/>
                </a:solidFill>
                <a:highlight>
                  <a:srgbClr val="FFFFFF"/>
                </a:highlight>
                <a:latin typeface="Calibri"/>
                <a:ea typeface="Calibri"/>
                <a:cs typeface="Calibri"/>
                <a:sym typeface="Calibri"/>
              </a:rPr>
              <a:t>Acutely toxic reaction - harmful or lethal effects after a single exposure</a:t>
            </a:r>
            <a:endParaRPr sz="1600">
              <a:solidFill>
                <a:schemeClr val="dk1"/>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GB" sz="1600">
                <a:solidFill>
                  <a:schemeClr val="dk1"/>
                </a:solidFill>
                <a:highlight>
                  <a:srgbClr val="FFFFFF"/>
                </a:highlight>
                <a:latin typeface="Calibri"/>
                <a:ea typeface="Calibri"/>
                <a:cs typeface="Calibri"/>
                <a:sym typeface="Calibri"/>
              </a:rPr>
              <a:t>Chronic (or long term) toxicity - linked to the development of Parkinson’s; asthma; child development, depression, anxiety; attention deficit/hyperactivity disorder (ADHD), cancers </a:t>
            </a:r>
            <a:endParaRPr sz="1600">
              <a:solidFill>
                <a:schemeClr val="dk1"/>
              </a:solidFill>
              <a:highlight>
                <a:srgbClr val="FFFFFF"/>
              </a:highlight>
              <a:latin typeface="Calibri"/>
              <a:ea typeface="Calibri"/>
              <a:cs typeface="Calibri"/>
              <a:sym typeface="Calibri"/>
            </a:endParaRPr>
          </a:p>
          <a:p>
            <a:pPr indent="0" lvl="0" marL="0" rtl="0" algn="l">
              <a:lnSpc>
                <a:spcPct val="100000"/>
              </a:lnSpc>
              <a:spcBef>
                <a:spcPts val="1800"/>
              </a:spcBef>
              <a:spcAft>
                <a:spcPts val="0"/>
              </a:spcAft>
              <a:buNone/>
            </a:pPr>
            <a:r>
              <a:rPr lang="en-GB" sz="1600">
                <a:solidFill>
                  <a:schemeClr val="dk1"/>
                </a:solidFill>
                <a:highlight>
                  <a:srgbClr val="FFFFFF"/>
                </a:highlight>
                <a:latin typeface="Calibri"/>
                <a:ea typeface="Calibri"/>
                <a:cs typeface="Calibri"/>
                <a:sym typeface="Calibri"/>
              </a:rPr>
              <a:t>Environment effects:</a:t>
            </a:r>
            <a:endParaRPr sz="1600">
              <a:solidFill>
                <a:schemeClr val="dk1"/>
              </a:solidFill>
              <a:highlight>
                <a:srgbClr val="FFFFFF"/>
              </a:highlight>
              <a:latin typeface="Calibri"/>
              <a:ea typeface="Calibri"/>
              <a:cs typeface="Calibri"/>
              <a:sym typeface="Calibri"/>
            </a:endParaRPr>
          </a:p>
          <a:p>
            <a:pPr indent="-330200" lvl="0" marL="457200" rtl="0" algn="l">
              <a:lnSpc>
                <a:spcPct val="100000"/>
              </a:lnSpc>
              <a:spcBef>
                <a:spcPts val="1800"/>
              </a:spcBef>
              <a:spcAft>
                <a:spcPts val="0"/>
              </a:spcAft>
              <a:buClr>
                <a:schemeClr val="dk1"/>
              </a:buClr>
              <a:buSzPts val="1600"/>
              <a:buFont typeface="Calibri"/>
              <a:buChar char="●"/>
            </a:pPr>
            <a:r>
              <a:rPr lang="en-GB" sz="1600">
                <a:solidFill>
                  <a:schemeClr val="dk1"/>
                </a:solidFill>
                <a:highlight>
                  <a:srgbClr val="FFFFFF"/>
                </a:highlight>
                <a:latin typeface="Calibri"/>
                <a:ea typeface="Calibri"/>
                <a:cs typeface="Calibri"/>
                <a:sym typeface="Calibri"/>
              </a:rPr>
              <a:t>Pesticides on plants kill insects essential to the food chain, soil and plant health, these include pollinators such as bees, decreasing crop pollination and reproduction</a:t>
            </a:r>
            <a:endParaRPr sz="1600">
              <a:solidFill>
                <a:schemeClr val="dk1"/>
              </a:solidFill>
              <a:highlight>
                <a:srgbClr val="FFFFFF"/>
              </a:highlight>
              <a:latin typeface="Calibri"/>
              <a:ea typeface="Calibri"/>
              <a:cs typeface="Calibri"/>
              <a:sym typeface="Calibri"/>
            </a:endParaRPr>
          </a:p>
          <a:p>
            <a:pPr indent="-330200" lvl="0" marL="457200" rtl="0" algn="l">
              <a:lnSpc>
                <a:spcPct val="100000"/>
              </a:lnSpc>
              <a:spcBef>
                <a:spcPts val="0"/>
              </a:spcBef>
              <a:spcAft>
                <a:spcPts val="0"/>
              </a:spcAft>
              <a:buClr>
                <a:schemeClr val="dk1"/>
              </a:buClr>
              <a:buSzPts val="1600"/>
              <a:buFont typeface="Calibri"/>
              <a:buChar char="●"/>
            </a:pPr>
            <a:r>
              <a:rPr lang="en-GB" sz="1600">
                <a:solidFill>
                  <a:schemeClr val="dk1"/>
                </a:solidFill>
                <a:highlight>
                  <a:srgbClr val="FFFFFF"/>
                </a:highlight>
                <a:latin typeface="Calibri"/>
                <a:ea typeface="Calibri"/>
                <a:cs typeface="Calibri"/>
                <a:sym typeface="Calibri"/>
              </a:rPr>
              <a:t>Pesticides kill and harm animals, birds and fish and impact their food supply</a:t>
            </a:r>
            <a:endParaRPr sz="1600">
              <a:solidFill>
                <a:schemeClr val="dk1"/>
              </a:solidFill>
              <a:highlight>
                <a:srgbClr val="FFFFFF"/>
              </a:highlight>
              <a:latin typeface="Calibri"/>
              <a:ea typeface="Calibri"/>
              <a:cs typeface="Calibri"/>
              <a:sym typeface="Calibri"/>
            </a:endParaRPr>
          </a:p>
          <a:p>
            <a:pPr indent="0" lvl="0" marL="0" rtl="0" algn="l">
              <a:lnSpc>
                <a:spcPct val="100000"/>
              </a:lnSpc>
              <a:spcBef>
                <a:spcPts val="1800"/>
              </a:spcBef>
              <a:spcAft>
                <a:spcPts val="400"/>
              </a:spcAft>
              <a:buNone/>
            </a:pPr>
            <a:r>
              <a:rPr lang="en-GB" sz="1500" u="sng">
                <a:solidFill>
                  <a:schemeClr val="hlink"/>
                </a:solidFill>
                <a:highlight>
                  <a:srgbClr val="FFFFFF"/>
                </a:highlight>
                <a:latin typeface="Calibri"/>
                <a:ea typeface="Calibri"/>
                <a:cs typeface="Calibri"/>
                <a:sym typeface="Calibri"/>
                <a:hlinkClick r:id="rId3"/>
              </a:rPr>
              <a:t>https://www.pan-uk.org/key-issues/</a:t>
            </a:r>
            <a:r>
              <a:rPr lang="en-GB" sz="1500">
                <a:solidFill>
                  <a:schemeClr val="dk1"/>
                </a:solidFill>
                <a:highlight>
                  <a:srgbClr val="FFFFFF"/>
                </a:highlight>
                <a:latin typeface="Calibri"/>
                <a:ea typeface="Calibri"/>
                <a:cs typeface="Calibri"/>
                <a:sym typeface="Calibri"/>
              </a:rPr>
              <a:t> </a:t>
            </a:r>
            <a:endParaRPr sz="1500">
              <a:solidFill>
                <a:schemeClr val="dk1"/>
              </a:solidFill>
              <a:highlight>
                <a:srgbClr val="FFFFFF"/>
              </a:highlight>
              <a:latin typeface="Calibri"/>
              <a:ea typeface="Calibri"/>
              <a:cs typeface="Calibri"/>
              <a:sym typeface="Calibri"/>
            </a:endParaRPr>
          </a:p>
        </p:txBody>
      </p:sp>
      <p:pic>
        <p:nvPicPr>
          <p:cNvPr id="347" name="Google Shape;347;p70"/>
          <p:cNvPicPr preferRelativeResize="0"/>
          <p:nvPr/>
        </p:nvPicPr>
        <p:blipFill>
          <a:blip r:embed="rId4">
            <a:alphaModFix/>
          </a:blip>
          <a:stretch>
            <a:fillRect/>
          </a:stretch>
        </p:blipFill>
        <p:spPr>
          <a:xfrm>
            <a:off x="6065900" y="84600"/>
            <a:ext cx="857250" cy="842526"/>
          </a:xfrm>
          <a:prstGeom prst="rect">
            <a:avLst/>
          </a:prstGeom>
          <a:noFill/>
          <a:ln>
            <a:noFill/>
          </a:ln>
        </p:spPr>
      </p:pic>
      <p:pic>
        <p:nvPicPr>
          <p:cNvPr id="348" name="Google Shape;348;p70"/>
          <p:cNvPicPr preferRelativeResize="0"/>
          <p:nvPr/>
        </p:nvPicPr>
        <p:blipFill rotWithShape="1">
          <a:blip r:embed="rId5">
            <a:alphaModFix/>
          </a:blip>
          <a:srcRect b="0" l="0" r="0" t="0"/>
          <a:stretch/>
        </p:blipFill>
        <p:spPr>
          <a:xfrm>
            <a:off x="7076950" y="189422"/>
            <a:ext cx="1828224" cy="632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71"/>
          <p:cNvSpPr txBox="1"/>
          <p:nvPr>
            <p:ph type="title"/>
          </p:nvPr>
        </p:nvSpPr>
        <p:spPr>
          <a:xfrm>
            <a:off x="394600" y="157425"/>
            <a:ext cx="5660700" cy="633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Calibri"/>
              <a:buNone/>
            </a:pPr>
            <a:r>
              <a:rPr lang="en-GB">
                <a:solidFill>
                  <a:srgbClr val="38761D"/>
                </a:solidFill>
                <a:latin typeface="Calibri"/>
                <a:ea typeface="Calibri"/>
                <a:cs typeface="Calibri"/>
                <a:sym typeface="Calibri"/>
              </a:rPr>
              <a:t>Pesti</a:t>
            </a:r>
            <a:r>
              <a:rPr lang="en-GB">
                <a:solidFill>
                  <a:srgbClr val="38761D"/>
                </a:solidFill>
                <a:latin typeface="Calibri"/>
                <a:ea typeface="Calibri"/>
                <a:cs typeface="Calibri"/>
                <a:sym typeface="Calibri"/>
              </a:rPr>
              <a:t>cide-Free Croydon - Croydon Street Cleaning 2025 Survey</a:t>
            </a:r>
            <a:endParaRPr>
              <a:solidFill>
                <a:srgbClr val="38761D"/>
              </a:solidFill>
              <a:latin typeface="Calibri"/>
              <a:ea typeface="Calibri"/>
              <a:cs typeface="Calibri"/>
              <a:sym typeface="Calibri"/>
            </a:endParaRPr>
          </a:p>
        </p:txBody>
      </p:sp>
      <p:pic>
        <p:nvPicPr>
          <p:cNvPr id="354" name="Google Shape;354;p71"/>
          <p:cNvPicPr preferRelativeResize="0"/>
          <p:nvPr/>
        </p:nvPicPr>
        <p:blipFill rotWithShape="1">
          <a:blip r:embed="rId3">
            <a:alphaModFix/>
          </a:blip>
          <a:srcRect b="0" l="0" r="0" t="0"/>
          <a:stretch/>
        </p:blipFill>
        <p:spPr>
          <a:xfrm>
            <a:off x="7076950" y="189422"/>
            <a:ext cx="1828224" cy="632899"/>
          </a:xfrm>
          <a:prstGeom prst="rect">
            <a:avLst/>
          </a:prstGeom>
          <a:noFill/>
          <a:ln>
            <a:noFill/>
          </a:ln>
        </p:spPr>
      </p:pic>
      <p:sp>
        <p:nvSpPr>
          <p:cNvPr id="355" name="Google Shape;355;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56" name="Google Shape;356;p71"/>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
        <p:nvSpPr>
          <p:cNvPr id="357" name="Google Shape;357;p71"/>
          <p:cNvSpPr txBox="1"/>
          <p:nvPr/>
        </p:nvSpPr>
        <p:spPr>
          <a:xfrm>
            <a:off x="178050" y="929975"/>
            <a:ext cx="8787900" cy="3857100"/>
          </a:xfrm>
          <a:prstGeom prst="rect">
            <a:avLst/>
          </a:prstGeom>
          <a:noFill/>
          <a:ln>
            <a:noFill/>
          </a:ln>
        </p:spPr>
        <p:txBody>
          <a:bodyPr anchorCtr="0" anchor="t" bIns="91425" lIns="91425" spcFirstLastPara="1" rIns="91425" wrap="square" tIns="91425">
            <a:noAutofit/>
          </a:bodyPr>
          <a:lstStyle/>
          <a:p>
            <a:pPr indent="-336550" lvl="0" marL="457200" rtl="0" algn="l">
              <a:lnSpc>
                <a:spcPct val="9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Please could as many of you as possible complete this survey by 25th February and ask others to do the same:</a:t>
            </a:r>
            <a:endParaRPr sz="1700">
              <a:solidFill>
                <a:schemeClr val="dk1"/>
              </a:solidFill>
              <a:latin typeface="Calibri"/>
              <a:ea typeface="Calibri"/>
              <a:cs typeface="Calibri"/>
              <a:sym typeface="Calibri"/>
            </a:endParaRPr>
          </a:p>
          <a:p>
            <a:pPr indent="-336550" lvl="0" marL="457200" rtl="0" algn="l">
              <a:lnSpc>
                <a:spcPct val="9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There are a number of questions to complete but the key ones for us are:</a:t>
            </a:r>
            <a:endParaRPr sz="1700">
              <a:solidFill>
                <a:schemeClr val="dk1"/>
              </a:solidFill>
              <a:latin typeface="Calibri"/>
              <a:ea typeface="Calibri"/>
              <a:cs typeface="Calibri"/>
              <a:sym typeface="Calibri"/>
            </a:endParaRPr>
          </a:p>
          <a:p>
            <a:pPr indent="-336550" lvl="1" marL="914400" rtl="0" algn="l">
              <a:lnSpc>
                <a:spcPct val="95000"/>
              </a:lnSpc>
              <a:spcBef>
                <a:spcPts val="0"/>
              </a:spcBef>
              <a:spcAft>
                <a:spcPts val="0"/>
              </a:spcAft>
              <a:buClr>
                <a:schemeClr val="dk1"/>
              </a:buClr>
              <a:buSzPts val="1700"/>
              <a:buChar char="○"/>
            </a:pPr>
            <a:r>
              <a:rPr b="1" lang="en-GB" sz="1700">
                <a:solidFill>
                  <a:schemeClr val="dk1"/>
                </a:solidFill>
                <a:highlight>
                  <a:schemeClr val="lt1"/>
                </a:highlight>
                <a:latin typeface="Calibri"/>
                <a:ea typeface="Calibri"/>
                <a:cs typeface="Calibri"/>
                <a:sym typeface="Calibri"/>
              </a:rPr>
              <a:t>To what extent are the following a problem in your local area? </a:t>
            </a:r>
            <a:r>
              <a:rPr lang="en-GB" sz="1700">
                <a:solidFill>
                  <a:srgbClr val="222222"/>
                </a:solidFill>
                <a:highlight>
                  <a:schemeClr val="lt1"/>
                </a:highlight>
                <a:latin typeface="Calibri"/>
                <a:ea typeface="Calibri"/>
                <a:cs typeface="Calibri"/>
                <a:sym typeface="Calibri"/>
              </a:rPr>
              <a:t>Weeds on the public highway - select </a:t>
            </a:r>
            <a:r>
              <a:rPr b="1" i="1" lang="en-GB" sz="1700">
                <a:solidFill>
                  <a:srgbClr val="222222"/>
                </a:solidFill>
                <a:highlight>
                  <a:schemeClr val="lt1"/>
                </a:highlight>
                <a:latin typeface="Calibri"/>
                <a:ea typeface="Calibri"/>
                <a:cs typeface="Calibri"/>
                <a:sym typeface="Calibri"/>
              </a:rPr>
              <a:t>‘not a problem at all’</a:t>
            </a:r>
            <a:endParaRPr b="1" i="1" sz="1700">
              <a:solidFill>
                <a:srgbClr val="222222"/>
              </a:solidFill>
              <a:highlight>
                <a:schemeClr val="lt1"/>
              </a:highlight>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Char char="○"/>
            </a:pPr>
            <a:r>
              <a:rPr b="1" lang="en-GB" sz="1700">
                <a:solidFill>
                  <a:schemeClr val="dk1"/>
                </a:solidFill>
                <a:highlight>
                  <a:schemeClr val="lt1"/>
                </a:highlight>
                <a:latin typeface="Calibri"/>
                <a:ea typeface="Calibri"/>
                <a:cs typeface="Calibri"/>
                <a:sym typeface="Calibri"/>
              </a:rPr>
              <a:t>Which areas in your neighbourhood tend to get dirtiest and would benefit from more attention in the future? </a:t>
            </a:r>
            <a:r>
              <a:rPr lang="en-GB" sz="1700">
                <a:solidFill>
                  <a:srgbClr val="222222"/>
                </a:solidFill>
                <a:highlight>
                  <a:schemeClr val="lt1"/>
                </a:highlight>
                <a:latin typeface="Calibri"/>
                <a:ea typeface="Calibri"/>
                <a:cs typeface="Calibri"/>
                <a:sym typeface="Calibri"/>
              </a:rPr>
              <a:t>Select </a:t>
            </a:r>
            <a:r>
              <a:rPr b="1" i="1" lang="en-GB" sz="1700">
                <a:solidFill>
                  <a:srgbClr val="222222"/>
                </a:solidFill>
                <a:highlight>
                  <a:schemeClr val="lt1"/>
                </a:highlight>
                <a:latin typeface="Calibri"/>
                <a:ea typeface="Calibri"/>
                <a:cs typeface="Calibri"/>
                <a:sym typeface="Calibri"/>
              </a:rPr>
              <a:t>‘Other’</a:t>
            </a:r>
            <a:r>
              <a:rPr lang="en-GB" sz="1700">
                <a:solidFill>
                  <a:srgbClr val="222222"/>
                </a:solidFill>
                <a:highlight>
                  <a:schemeClr val="lt1"/>
                </a:highlight>
                <a:latin typeface="Calibri"/>
                <a:ea typeface="Calibri"/>
                <a:cs typeface="Calibri"/>
                <a:sym typeface="Calibri"/>
              </a:rPr>
              <a:t> and you can write ‘</a:t>
            </a:r>
            <a:r>
              <a:rPr b="1" i="1" lang="en-GB" sz="1700">
                <a:solidFill>
                  <a:srgbClr val="222222"/>
                </a:solidFill>
                <a:highlight>
                  <a:schemeClr val="lt1"/>
                </a:highlight>
                <a:latin typeface="Calibri"/>
                <a:ea typeface="Calibri"/>
                <a:cs typeface="Calibri"/>
                <a:sym typeface="Calibri"/>
              </a:rPr>
              <a:t>I don’t consider weeds to be dirty, in fact I would like to see more biodiversity in my borough.’</a:t>
            </a:r>
            <a:endParaRPr b="1" i="1" sz="1700">
              <a:solidFill>
                <a:srgbClr val="222222"/>
              </a:solidFill>
              <a:highlight>
                <a:schemeClr val="lt1"/>
              </a:highlight>
              <a:latin typeface="Calibri"/>
              <a:ea typeface="Calibri"/>
              <a:cs typeface="Calibri"/>
              <a:sym typeface="Calibri"/>
            </a:endParaRPr>
          </a:p>
          <a:p>
            <a:pPr indent="-336550" lvl="1" marL="914400" rtl="0" algn="l">
              <a:lnSpc>
                <a:spcPct val="115000"/>
              </a:lnSpc>
              <a:spcBef>
                <a:spcPts val="0"/>
              </a:spcBef>
              <a:spcAft>
                <a:spcPts val="0"/>
              </a:spcAft>
              <a:buClr>
                <a:srgbClr val="222222"/>
              </a:buClr>
              <a:buSzPts val="1700"/>
              <a:buChar char="○"/>
            </a:pPr>
            <a:r>
              <a:rPr b="1" lang="en-GB" sz="1700">
                <a:solidFill>
                  <a:schemeClr val="dk1"/>
                </a:solidFill>
                <a:highlight>
                  <a:srgbClr val="FFFFFF"/>
                </a:highlight>
                <a:latin typeface="Calibri"/>
                <a:ea typeface="Calibri"/>
                <a:cs typeface="Calibri"/>
                <a:sym typeface="Calibri"/>
              </a:rPr>
              <a:t>To what extent would you support or oppose the council adopting a pesticide-free approach to weed control? </a:t>
            </a:r>
            <a:r>
              <a:rPr lang="en-GB" sz="1700">
                <a:solidFill>
                  <a:srgbClr val="222222"/>
                </a:solidFill>
                <a:highlight>
                  <a:srgbClr val="FFFFFF"/>
                </a:highlight>
                <a:latin typeface="Calibri"/>
                <a:ea typeface="Calibri"/>
                <a:cs typeface="Calibri"/>
                <a:sym typeface="Calibri"/>
              </a:rPr>
              <a:t>Please select </a:t>
            </a:r>
            <a:r>
              <a:rPr b="1" lang="en-GB" sz="1700">
                <a:solidFill>
                  <a:srgbClr val="222222"/>
                </a:solidFill>
                <a:highlight>
                  <a:srgbClr val="FFFFFF"/>
                </a:highlight>
                <a:latin typeface="Calibri"/>
                <a:ea typeface="Calibri"/>
                <a:cs typeface="Calibri"/>
                <a:sym typeface="Calibri"/>
              </a:rPr>
              <a:t>‘strongly support’</a:t>
            </a:r>
            <a:endParaRPr b="1" sz="1700">
              <a:solidFill>
                <a:srgbClr val="222222"/>
              </a:solidFill>
              <a:highlight>
                <a:schemeClr val="lt1"/>
              </a:highlight>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Char char="○"/>
            </a:pPr>
            <a:r>
              <a:rPr b="1" lang="en-GB" sz="1700">
                <a:solidFill>
                  <a:schemeClr val="dk1"/>
                </a:solidFill>
                <a:highlight>
                  <a:schemeClr val="lt1"/>
                </a:highlight>
                <a:latin typeface="Calibri"/>
                <a:ea typeface="Calibri"/>
                <a:cs typeface="Calibri"/>
                <a:sym typeface="Calibri"/>
              </a:rPr>
              <a:t>Street Champions - </a:t>
            </a:r>
            <a:r>
              <a:rPr lang="en-GB" sz="1700">
                <a:solidFill>
                  <a:srgbClr val="222222"/>
                </a:solidFill>
                <a:highlight>
                  <a:schemeClr val="lt1"/>
                </a:highlight>
                <a:latin typeface="Calibri"/>
                <a:ea typeface="Calibri"/>
                <a:cs typeface="Calibri"/>
                <a:sym typeface="Calibri"/>
              </a:rPr>
              <a:t>opportunity to promote biodiversity and object to pesticides. Recommend supporting Street Champions.</a:t>
            </a:r>
            <a:endParaRPr sz="1700">
              <a:solidFill>
                <a:srgbClr val="222222"/>
              </a:solidFill>
              <a:highlight>
                <a:schemeClr val="lt1"/>
              </a:highlight>
              <a:latin typeface="Calibri"/>
              <a:ea typeface="Calibri"/>
              <a:cs typeface="Calibri"/>
              <a:sym typeface="Calibri"/>
            </a:endParaRPr>
          </a:p>
          <a:p>
            <a:pPr indent="0" lvl="0" marL="457200" rtl="0" algn="l">
              <a:lnSpc>
                <a:spcPct val="115000"/>
              </a:lnSpc>
              <a:spcBef>
                <a:spcPts val="0"/>
              </a:spcBef>
              <a:spcAft>
                <a:spcPts val="0"/>
              </a:spcAft>
              <a:buNone/>
            </a:pPr>
            <a:r>
              <a:rPr lang="en-GB" sz="1900" u="sng">
                <a:solidFill>
                  <a:srgbClr val="1155CC"/>
                </a:solidFill>
                <a:highlight>
                  <a:schemeClr val="lt1"/>
                </a:highlight>
                <a:latin typeface="Calibri"/>
                <a:ea typeface="Calibri"/>
                <a:cs typeface="Calibri"/>
                <a:sym typeface="Calibri"/>
                <a:hlinkClick r:id="rId4">
                  <a:extLst>
                    <a:ext uri="{A12FA001-AC4F-418D-AE19-62706E023703}">
                      <ahyp:hlinkClr val="tx"/>
                    </a:ext>
                  </a:extLst>
                </a:hlinkClick>
              </a:rPr>
              <a:t>https://www.getinvolved.croydon.gov.uk/waste-street-cleaning-services</a:t>
            </a:r>
            <a:endParaRPr sz="1900">
              <a:solidFill>
                <a:schemeClr val="dk1"/>
              </a:solidFill>
              <a:latin typeface="Calibri"/>
              <a:ea typeface="Calibri"/>
              <a:cs typeface="Calibri"/>
              <a:sym typeface="Calibri"/>
            </a:endParaRPr>
          </a:p>
          <a:p>
            <a:pPr indent="0" lvl="0" marL="0" rtl="0" algn="l">
              <a:lnSpc>
                <a:spcPct val="95000"/>
              </a:lnSpc>
              <a:spcBef>
                <a:spcPts val="0"/>
              </a:spcBef>
              <a:spcAft>
                <a:spcPts val="1200"/>
              </a:spcAft>
              <a:buNone/>
            </a:pPr>
            <a:r>
              <a:t/>
            </a:r>
            <a:endParaRPr sz="1700">
              <a:latin typeface="Calibri"/>
              <a:ea typeface="Calibri"/>
              <a:cs typeface="Calibri"/>
              <a:sym typeface="Calibri"/>
            </a:endParaRPr>
          </a:p>
        </p:txBody>
      </p:sp>
      <p:pic>
        <p:nvPicPr>
          <p:cNvPr id="358" name="Google Shape;358;p71"/>
          <p:cNvPicPr preferRelativeResize="0"/>
          <p:nvPr/>
        </p:nvPicPr>
        <p:blipFill>
          <a:blip r:embed="rId5">
            <a:alphaModFix/>
          </a:blip>
          <a:stretch>
            <a:fillRect/>
          </a:stretch>
        </p:blipFill>
        <p:spPr>
          <a:xfrm>
            <a:off x="6070050" y="81513"/>
            <a:ext cx="857250" cy="842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72"/>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364" name="Google Shape;364;p72"/>
          <p:cNvPicPr preferRelativeResize="0"/>
          <p:nvPr/>
        </p:nvPicPr>
        <p:blipFill rotWithShape="1">
          <a:blip r:embed="rId3">
            <a:alphaModFix/>
          </a:blip>
          <a:srcRect b="0" l="0" r="0" t="0"/>
          <a:stretch/>
        </p:blipFill>
        <p:spPr>
          <a:xfrm>
            <a:off x="2786063" y="785813"/>
            <a:ext cx="3571875" cy="3571875"/>
          </a:xfrm>
          <a:prstGeom prst="rect">
            <a:avLst/>
          </a:prstGeom>
          <a:noFill/>
          <a:ln>
            <a:noFill/>
          </a:ln>
        </p:spPr>
      </p:pic>
      <p:pic>
        <p:nvPicPr>
          <p:cNvPr id="365" name="Google Shape;365;p72"/>
          <p:cNvPicPr preferRelativeResize="0"/>
          <p:nvPr/>
        </p:nvPicPr>
        <p:blipFill rotWithShape="1">
          <a:blip r:embed="rId4">
            <a:alphaModFix/>
          </a:blip>
          <a:srcRect b="0" l="0" r="0" t="0"/>
          <a:stretch/>
        </p:blipFill>
        <p:spPr>
          <a:xfrm>
            <a:off x="6896225" y="192734"/>
            <a:ext cx="1645319" cy="569267"/>
          </a:xfrm>
          <a:prstGeom prst="rect">
            <a:avLst/>
          </a:prstGeom>
          <a:noFill/>
          <a:ln>
            <a:noFill/>
          </a:ln>
        </p:spPr>
      </p:pic>
      <p:sp>
        <p:nvSpPr>
          <p:cNvPr id="366" name="Google Shape;366;p72"/>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73"/>
          <p:cNvSpPr txBox="1"/>
          <p:nvPr/>
        </p:nvSpPr>
        <p:spPr>
          <a:xfrm>
            <a:off x="602456" y="4758182"/>
            <a:ext cx="7886700" cy="3336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1800"/>
              <a:buFont typeface="Calibri"/>
              <a:buNone/>
            </a:pPr>
            <a:r>
              <a:t/>
            </a:r>
            <a:endParaRPr b="1" sz="1800">
              <a:solidFill>
                <a:schemeClr val="dk1"/>
              </a:solidFill>
              <a:latin typeface="Calibri"/>
              <a:ea typeface="Calibri"/>
              <a:cs typeface="Calibri"/>
              <a:sym typeface="Calibri"/>
            </a:endParaRPr>
          </a:p>
        </p:txBody>
      </p:sp>
      <p:sp>
        <p:nvSpPr>
          <p:cNvPr id="372" name="Google Shape;372;p73"/>
          <p:cNvSpPr txBox="1"/>
          <p:nvPr/>
        </p:nvSpPr>
        <p:spPr>
          <a:xfrm>
            <a:off x="636625" y="762000"/>
            <a:ext cx="7886700" cy="3870600"/>
          </a:xfrm>
          <a:prstGeom prst="rect">
            <a:avLst/>
          </a:prstGeom>
          <a:noFill/>
          <a:ln>
            <a:noFill/>
          </a:ln>
        </p:spPr>
        <p:txBody>
          <a:bodyPr anchorCtr="0" anchor="t" bIns="34275" lIns="68575" spcFirstLastPara="1" rIns="68575" wrap="square" tIns="34275">
            <a:noAutofit/>
          </a:bodyPr>
          <a:lstStyle/>
          <a:p>
            <a:pPr indent="-38100" lvl="0" marL="177800" marR="0" rtl="0" algn="l">
              <a:lnSpc>
                <a:spcPct val="100000"/>
              </a:lnSpc>
              <a:spcBef>
                <a:spcPts val="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a:p>
            <a:pPr indent="-171450" lvl="0" marL="177800" marR="0" rtl="0" algn="l">
              <a:lnSpc>
                <a:spcPct val="100000"/>
              </a:lnSpc>
              <a:spcBef>
                <a:spcPts val="800"/>
              </a:spcBef>
              <a:spcAft>
                <a:spcPts val="0"/>
              </a:spcAft>
              <a:buClr>
                <a:schemeClr val="dk1"/>
              </a:buClr>
              <a:buSzPts val="2100"/>
              <a:buFont typeface="Arial"/>
              <a:buChar char="•"/>
            </a:pPr>
            <a:r>
              <a:rPr lang="en-GB" sz="2100">
                <a:solidFill>
                  <a:schemeClr val="dk1"/>
                </a:solidFill>
                <a:latin typeface="Calibri"/>
                <a:ea typeface="Calibri"/>
                <a:cs typeface="Calibri"/>
                <a:sym typeface="Calibri"/>
              </a:rPr>
              <a:t>Introduction</a:t>
            </a:r>
            <a:endParaRPr sz="1100"/>
          </a:p>
          <a:p>
            <a:pPr indent="-171450" lvl="0" marL="177800" marR="0" rtl="0" algn="l">
              <a:lnSpc>
                <a:spcPct val="100000"/>
              </a:lnSpc>
              <a:spcBef>
                <a:spcPts val="800"/>
              </a:spcBef>
              <a:spcAft>
                <a:spcPts val="0"/>
              </a:spcAft>
              <a:buClr>
                <a:schemeClr val="dk1"/>
              </a:buClr>
              <a:buSzPts val="2100"/>
              <a:buFont typeface="Arial"/>
              <a:buChar char="•"/>
            </a:pPr>
            <a:r>
              <a:rPr lang="en-GB" sz="2100">
                <a:solidFill>
                  <a:schemeClr val="dk1"/>
                </a:solidFill>
                <a:latin typeface="Calibri"/>
                <a:ea typeface="Calibri"/>
                <a:cs typeface="Calibri"/>
                <a:sym typeface="Calibri"/>
              </a:rPr>
              <a:t>Plan</a:t>
            </a:r>
            <a:endParaRPr sz="1100"/>
          </a:p>
          <a:p>
            <a:pPr indent="-171450" lvl="0" marL="177800" marR="0" rtl="0" algn="l">
              <a:lnSpc>
                <a:spcPct val="100000"/>
              </a:lnSpc>
              <a:spcBef>
                <a:spcPts val="800"/>
              </a:spcBef>
              <a:spcAft>
                <a:spcPts val="0"/>
              </a:spcAft>
              <a:buClr>
                <a:schemeClr val="dk1"/>
              </a:buClr>
              <a:buSzPts val="2100"/>
              <a:buFont typeface="Arial"/>
              <a:buChar char="•"/>
            </a:pPr>
            <a:r>
              <a:rPr lang="en-GB" sz="2100">
                <a:solidFill>
                  <a:schemeClr val="dk1"/>
                </a:solidFill>
                <a:latin typeface="Calibri"/>
                <a:ea typeface="Calibri"/>
                <a:cs typeface="Calibri"/>
                <a:sym typeface="Calibri"/>
              </a:rPr>
              <a:t>Progress</a:t>
            </a:r>
            <a:endParaRPr sz="1100"/>
          </a:p>
          <a:p>
            <a:pPr indent="-171450" lvl="0" marL="177800" marR="0" rtl="0" algn="l">
              <a:lnSpc>
                <a:spcPct val="100000"/>
              </a:lnSpc>
              <a:spcBef>
                <a:spcPts val="800"/>
              </a:spcBef>
              <a:spcAft>
                <a:spcPts val="0"/>
              </a:spcAft>
              <a:buClr>
                <a:schemeClr val="dk1"/>
              </a:buClr>
              <a:buSzPts val="2100"/>
              <a:buFont typeface="Arial"/>
              <a:buChar char="•"/>
            </a:pPr>
            <a:r>
              <a:rPr lang="en-GB" sz="2100">
                <a:solidFill>
                  <a:schemeClr val="dk1"/>
                </a:solidFill>
                <a:latin typeface="Calibri"/>
                <a:ea typeface="Calibri"/>
                <a:cs typeface="Calibri"/>
                <a:sym typeface="Calibri"/>
              </a:rPr>
              <a:t>How you can get involved</a:t>
            </a:r>
            <a:endParaRPr sz="1100"/>
          </a:p>
          <a:p>
            <a:pPr indent="-171450" lvl="0" marL="177800" marR="0" rtl="0" algn="l">
              <a:lnSpc>
                <a:spcPct val="100000"/>
              </a:lnSpc>
              <a:spcBef>
                <a:spcPts val="800"/>
              </a:spcBef>
              <a:spcAft>
                <a:spcPts val="0"/>
              </a:spcAft>
              <a:buClr>
                <a:schemeClr val="dk1"/>
              </a:buClr>
              <a:buSzPts val="2100"/>
              <a:buFont typeface="Arial"/>
              <a:buChar char="•"/>
            </a:pPr>
            <a:r>
              <a:rPr lang="en-GB" sz="2100">
                <a:solidFill>
                  <a:schemeClr val="dk1"/>
                </a:solidFill>
                <a:latin typeface="Calibri"/>
                <a:ea typeface="Calibri"/>
                <a:cs typeface="Calibri"/>
                <a:sym typeface="Calibri"/>
              </a:rPr>
              <a:t>Q &amp; A</a:t>
            </a:r>
            <a:endParaRPr sz="1100"/>
          </a:p>
        </p:txBody>
      </p:sp>
      <p:sp>
        <p:nvSpPr>
          <p:cNvPr id="373" name="Google Shape;373;p73"/>
          <p:cNvSpPr txBox="1"/>
          <p:nvPr/>
        </p:nvSpPr>
        <p:spPr>
          <a:xfrm>
            <a:off x="1088231" y="199192"/>
            <a:ext cx="7427100" cy="552600"/>
          </a:xfrm>
          <a:prstGeom prst="rect">
            <a:avLst/>
          </a:prstGeom>
          <a:noFill/>
          <a:ln>
            <a:noFill/>
          </a:ln>
        </p:spPr>
        <p:txBody>
          <a:bodyPr anchorCtr="0" anchor="ctr" bIns="34275" lIns="68575" spcFirstLastPara="1" rIns="68575" wrap="square" tIns="34275">
            <a:normAutofit/>
          </a:bodyPr>
          <a:lstStyle/>
          <a:p>
            <a:pPr indent="-266700" lvl="0" marL="266700" marR="0" rtl="0" algn="l">
              <a:lnSpc>
                <a:spcPct val="90000"/>
              </a:lnSpc>
              <a:spcBef>
                <a:spcPts val="0"/>
              </a:spcBef>
              <a:spcAft>
                <a:spcPts val="0"/>
              </a:spcAft>
              <a:buClr>
                <a:schemeClr val="dk1"/>
              </a:buClr>
              <a:buSzPts val="2100"/>
              <a:buFont typeface="Calibri"/>
              <a:buNone/>
            </a:pPr>
            <a:r>
              <a:rPr b="1" lang="en-GB" sz="2100">
                <a:solidFill>
                  <a:schemeClr val="dk1"/>
                </a:solidFill>
                <a:latin typeface="Calibri"/>
                <a:ea typeface="Calibri"/>
                <a:cs typeface="Calibri"/>
                <a:sym typeface="Calibri"/>
              </a:rPr>
              <a:t>Agenda</a:t>
            </a:r>
            <a:endParaRPr sz="1100"/>
          </a:p>
        </p:txBody>
      </p:sp>
      <p:pic>
        <p:nvPicPr>
          <p:cNvPr id="374" name="Google Shape;374;p73"/>
          <p:cNvPicPr preferRelativeResize="0"/>
          <p:nvPr/>
        </p:nvPicPr>
        <p:blipFill rotWithShape="1">
          <a:blip r:embed="rId3">
            <a:alphaModFix/>
          </a:blip>
          <a:srcRect b="0" l="0" r="0" t="0"/>
          <a:stretch/>
        </p:blipFill>
        <p:spPr>
          <a:xfrm>
            <a:off x="258055" y="122126"/>
            <a:ext cx="698875" cy="698875"/>
          </a:xfrm>
          <a:prstGeom prst="rect">
            <a:avLst/>
          </a:prstGeom>
          <a:noFill/>
          <a:ln>
            <a:noFill/>
          </a:ln>
        </p:spPr>
      </p:pic>
      <p:pic>
        <p:nvPicPr>
          <p:cNvPr id="375" name="Google Shape;375;p73"/>
          <p:cNvPicPr preferRelativeResize="0"/>
          <p:nvPr/>
        </p:nvPicPr>
        <p:blipFill rotWithShape="1">
          <a:blip r:embed="rId4">
            <a:alphaModFix/>
          </a:blip>
          <a:srcRect b="0" l="0" r="0" t="0"/>
          <a:stretch/>
        </p:blipFill>
        <p:spPr>
          <a:xfrm>
            <a:off x="7155000" y="191311"/>
            <a:ext cx="1620000" cy="560506"/>
          </a:xfrm>
          <a:prstGeom prst="rect">
            <a:avLst/>
          </a:prstGeom>
          <a:noFill/>
          <a:ln>
            <a:noFill/>
          </a:ln>
        </p:spPr>
      </p:pic>
      <p:sp>
        <p:nvSpPr>
          <p:cNvPr id="376" name="Google Shape;376;p73"/>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74"/>
          <p:cNvSpPr/>
          <p:nvPr/>
        </p:nvSpPr>
        <p:spPr>
          <a:xfrm>
            <a:off x="612363" y="769979"/>
            <a:ext cx="3789600" cy="37515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ctr" bIns="54000" lIns="135000" spcFirstLastPara="1" rIns="135000" wrap="square" tIns="54000">
            <a:no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Trees4Croydon is a </a:t>
            </a:r>
            <a:r>
              <a:rPr b="1" lang="en-GB" sz="1400">
                <a:solidFill>
                  <a:schemeClr val="dk1"/>
                </a:solidFill>
                <a:latin typeface="Calibri"/>
                <a:ea typeface="Calibri"/>
                <a:cs typeface="Calibri"/>
                <a:sym typeface="Calibri"/>
              </a:rPr>
              <a:t>mass participation and engagement initiative </a:t>
            </a:r>
            <a:r>
              <a:rPr lang="en-GB" sz="1400">
                <a:solidFill>
                  <a:schemeClr val="dk1"/>
                </a:solidFill>
                <a:latin typeface="Calibri"/>
                <a:ea typeface="Calibri"/>
                <a:cs typeface="Calibri"/>
                <a:sym typeface="Calibri"/>
              </a:rPr>
              <a:t>to raise money for tree-planting projects in deprived areas of Croydon. Benefits from tree planting include:</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n-GB" sz="1400">
                <a:solidFill>
                  <a:schemeClr val="dk1"/>
                </a:solidFill>
                <a:latin typeface="Calibri"/>
                <a:ea typeface="Calibri"/>
                <a:cs typeface="Calibri"/>
                <a:sym typeface="Calibri"/>
              </a:rPr>
              <a:t>More equitable access to trees/ green spaces in the borough</a:t>
            </a:r>
            <a:r>
              <a:rPr lang="en-GB" sz="1400">
                <a:solidFill>
                  <a:schemeClr val="dk1"/>
                </a:solidFill>
                <a:latin typeface="Calibri"/>
                <a:ea typeface="Calibri"/>
                <a:cs typeface="Calibri"/>
                <a:sym typeface="Calibri"/>
              </a:rPr>
              <a:t>;</a:t>
            </a:r>
            <a:endParaRPr sz="1100"/>
          </a:p>
          <a:p>
            <a:pPr indent="0" lvl="0" marL="0" marR="0" rtl="0" algn="l">
              <a:spcBef>
                <a:spcPts val="0"/>
              </a:spcBef>
              <a:spcAft>
                <a:spcPts val="0"/>
              </a:spcAft>
              <a:buNone/>
            </a:pPr>
            <a:r>
              <a:rPr lang="en-GB" sz="1400">
                <a:solidFill>
                  <a:schemeClr val="dk1"/>
                </a:solidFill>
                <a:latin typeface="Calibri"/>
                <a:ea typeface="Calibri"/>
                <a:cs typeface="Calibri"/>
                <a:sym typeface="Calibri"/>
              </a:rPr>
              <a:t>• Enhanced biodiversity; </a:t>
            </a:r>
            <a:endParaRPr sz="1100"/>
          </a:p>
          <a:p>
            <a:pPr indent="0" lvl="0" marL="0" marR="0" rtl="0" algn="l">
              <a:spcBef>
                <a:spcPts val="0"/>
              </a:spcBef>
              <a:spcAft>
                <a:spcPts val="0"/>
              </a:spcAft>
              <a:buNone/>
            </a:pPr>
            <a:r>
              <a:rPr lang="en-GB" sz="1400">
                <a:solidFill>
                  <a:schemeClr val="dk1"/>
                </a:solidFill>
                <a:latin typeface="Calibri"/>
                <a:ea typeface="Calibri"/>
                <a:cs typeface="Calibri"/>
                <a:sym typeface="Calibri"/>
              </a:rPr>
              <a:t>• Greater carbon sequestration; and </a:t>
            </a:r>
            <a:endParaRPr sz="1100"/>
          </a:p>
          <a:p>
            <a:pPr indent="0" lvl="0" marL="0" marR="0" rtl="0" algn="l">
              <a:spcBef>
                <a:spcPts val="0"/>
              </a:spcBef>
              <a:spcAft>
                <a:spcPts val="0"/>
              </a:spcAft>
              <a:buNone/>
            </a:pPr>
            <a:r>
              <a:rPr lang="en-GB" sz="1400">
                <a:solidFill>
                  <a:schemeClr val="dk1"/>
                </a:solidFill>
                <a:latin typeface="Calibri"/>
                <a:ea typeface="Calibri"/>
                <a:cs typeface="Calibri"/>
                <a:sym typeface="Calibri"/>
              </a:rPr>
              <a:t>• Cooler neighbourhoods. </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GB" sz="1400">
                <a:solidFill>
                  <a:schemeClr val="dk1"/>
                </a:solidFill>
                <a:latin typeface="Calibri"/>
                <a:ea typeface="Calibri"/>
                <a:cs typeface="Calibri"/>
                <a:sym typeface="Calibri"/>
              </a:rPr>
              <a:t>Indirect benefits from the initiative include: </a:t>
            </a:r>
            <a:r>
              <a:rPr b="1" lang="en-GB" sz="1400">
                <a:solidFill>
                  <a:schemeClr val="dk1"/>
                </a:solidFill>
                <a:latin typeface="Calibri"/>
                <a:ea typeface="Calibri"/>
                <a:cs typeface="Calibri"/>
                <a:sym typeface="Calibri"/>
              </a:rPr>
              <a:t>greater awareness of the climate, biodiversity and social crisis</a:t>
            </a:r>
            <a:r>
              <a:rPr lang="en-GB" sz="1400">
                <a:solidFill>
                  <a:schemeClr val="dk1"/>
                </a:solidFill>
                <a:latin typeface="Calibri"/>
                <a:ea typeface="Calibri"/>
                <a:cs typeface="Calibri"/>
                <a:sym typeface="Calibri"/>
              </a:rPr>
              <a:t>; and greater cohesion in the borough in battling this crisis</a:t>
            </a:r>
            <a:endParaRPr sz="1100"/>
          </a:p>
        </p:txBody>
      </p:sp>
      <p:sp>
        <p:nvSpPr>
          <p:cNvPr id="382" name="Google Shape;382;p74"/>
          <p:cNvSpPr/>
          <p:nvPr/>
        </p:nvSpPr>
        <p:spPr>
          <a:xfrm>
            <a:off x="4742123" y="785897"/>
            <a:ext cx="3781200" cy="37515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ctr" bIns="54000" lIns="135000" spcFirstLastPara="1" rIns="135000" wrap="square" tIns="54000">
            <a:noAutofit/>
          </a:bodyPr>
          <a:lstStyle/>
          <a:p>
            <a:pPr indent="0" lvl="0" marL="0" marR="0" rtl="0" algn="l">
              <a:spcBef>
                <a:spcPts val="0"/>
              </a:spcBef>
              <a:spcAft>
                <a:spcPts val="0"/>
              </a:spcAft>
              <a:buNone/>
            </a:pPr>
            <a:r>
              <a:rPr b="1" lang="en-GB" sz="1400">
                <a:solidFill>
                  <a:schemeClr val="dk1"/>
                </a:solidFill>
                <a:latin typeface="Calibri"/>
                <a:ea typeface="Calibri"/>
                <a:cs typeface="Calibri"/>
                <a:sym typeface="Calibri"/>
              </a:rPr>
              <a:t>Participation planned from all key constituencies </a:t>
            </a:r>
            <a:r>
              <a:rPr lang="en-GB" sz="1400">
                <a:solidFill>
                  <a:schemeClr val="dk1"/>
                </a:solidFill>
                <a:latin typeface="Calibri"/>
                <a:ea typeface="Calibri"/>
                <a:cs typeface="Calibri"/>
                <a:sym typeface="Calibri"/>
              </a:rPr>
              <a:t>e.g. businesses, schools, faith-groups, NGOs, friends and family</a:t>
            </a:r>
            <a:endParaRPr sz="1100"/>
          </a:p>
          <a:p>
            <a:pPr indent="0" lvl="0" marL="0" marR="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rPr b="1" lang="en-GB" sz="1400">
                <a:solidFill>
                  <a:schemeClr val="dk1"/>
                </a:solidFill>
                <a:latin typeface="Calibri"/>
                <a:ea typeface="Calibri"/>
                <a:cs typeface="Calibri"/>
                <a:sym typeface="Calibri"/>
              </a:rPr>
              <a:t>Participants will walk/ run/ cycle/ travel by wheelchair </a:t>
            </a:r>
            <a:r>
              <a:rPr lang="en-GB" sz="1400">
                <a:solidFill>
                  <a:schemeClr val="dk1"/>
                </a:solidFill>
                <a:latin typeface="Calibri"/>
                <a:ea typeface="Calibri"/>
                <a:cs typeface="Calibri"/>
                <a:sym typeface="Calibri"/>
              </a:rPr>
              <a:t>from 5 weeks from 10/06. Progress gamified on atlasGO</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en-GB" sz="1400">
                <a:solidFill>
                  <a:schemeClr val="dk1"/>
                </a:solidFill>
                <a:latin typeface="Calibri"/>
                <a:ea typeface="Calibri"/>
                <a:cs typeface="Calibri"/>
                <a:sym typeface="Calibri"/>
              </a:rPr>
              <a:t>Funding</a:t>
            </a:r>
            <a:r>
              <a:rPr lang="en-GB" sz="1400">
                <a:solidFill>
                  <a:schemeClr val="dk1"/>
                </a:solidFill>
                <a:latin typeface="Calibri"/>
                <a:ea typeface="Calibri"/>
                <a:cs typeface="Calibri"/>
                <a:sym typeface="Calibri"/>
              </a:rPr>
              <a:t> will come from organisations sponsoring 5,000 mile milestones, from teams and individuals fundraising, and from grants</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GB" sz="1400">
                <a:solidFill>
                  <a:schemeClr val="dk1"/>
                </a:solidFill>
                <a:latin typeface="Calibri"/>
                <a:ea typeface="Calibri"/>
                <a:cs typeface="Calibri"/>
                <a:sym typeface="Calibri"/>
              </a:rPr>
              <a:t>Funds will be provided with conditions to a partnership including Trees for Cities and CC for </a:t>
            </a:r>
            <a:r>
              <a:rPr b="1" lang="en-GB" sz="1400">
                <a:solidFill>
                  <a:schemeClr val="dk1"/>
                </a:solidFill>
                <a:latin typeface="Calibri"/>
                <a:ea typeface="Calibri"/>
                <a:cs typeface="Calibri"/>
                <a:sym typeface="Calibri"/>
              </a:rPr>
              <a:t>planting and maintenance </a:t>
            </a:r>
            <a:endParaRPr sz="1100"/>
          </a:p>
        </p:txBody>
      </p:sp>
      <p:sp>
        <p:nvSpPr>
          <p:cNvPr id="383" name="Google Shape;383;p74"/>
          <p:cNvSpPr txBox="1"/>
          <p:nvPr/>
        </p:nvSpPr>
        <p:spPr>
          <a:xfrm>
            <a:off x="602456" y="4639893"/>
            <a:ext cx="79128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GB" sz="1400">
                <a:solidFill>
                  <a:schemeClr val="dk1"/>
                </a:solidFill>
                <a:latin typeface="Calibri"/>
                <a:ea typeface="Calibri"/>
                <a:cs typeface="Calibri"/>
                <a:sym typeface="Calibri"/>
              </a:rPr>
              <a:t>Trees4Croydon builds on experience from: </a:t>
            </a:r>
            <a:r>
              <a:rPr lang="en-GB" sz="1400" u="sng">
                <a:solidFill>
                  <a:schemeClr val="dk1"/>
                </a:solidFill>
                <a:latin typeface="Calibri"/>
                <a:ea typeface="Calibri"/>
                <a:cs typeface="Calibri"/>
                <a:sym typeface="Calibri"/>
                <a:hlinkClick r:id="rId3">
                  <a:extLst>
                    <a:ext uri="{A12FA001-AC4F-418D-AE19-62706E023703}">
                      <ahyp:hlinkClr val="tx"/>
                    </a:ext>
                  </a:extLst>
                </a:hlinkClick>
              </a:rPr>
              <a:t>Walk2COP27</a:t>
            </a:r>
            <a:r>
              <a:rPr lang="en-GB" sz="1400">
                <a:solidFill>
                  <a:schemeClr val="dk1"/>
                </a:solidFill>
                <a:latin typeface="Calibri"/>
                <a:ea typeface="Calibri"/>
                <a:cs typeface="Calibri"/>
                <a:sym typeface="Calibri"/>
              </a:rPr>
              <a:t> – watch the 5 minute summary</a:t>
            </a:r>
            <a:endParaRPr sz="1100"/>
          </a:p>
        </p:txBody>
      </p:sp>
      <p:sp>
        <p:nvSpPr>
          <p:cNvPr id="384" name="Google Shape;384;p74"/>
          <p:cNvSpPr txBox="1"/>
          <p:nvPr/>
        </p:nvSpPr>
        <p:spPr>
          <a:xfrm>
            <a:off x="602456" y="330667"/>
            <a:ext cx="3799500" cy="3276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1800">
                <a:solidFill>
                  <a:schemeClr val="lt1"/>
                </a:solidFill>
                <a:highlight>
                  <a:srgbClr val="008000"/>
                </a:highlight>
                <a:latin typeface="Calibri"/>
                <a:ea typeface="Calibri"/>
                <a:cs typeface="Calibri"/>
                <a:sym typeface="Calibri"/>
              </a:rPr>
              <a:t>Objectives</a:t>
            </a:r>
            <a:r>
              <a:rPr lang="en-GB" sz="1800">
                <a:solidFill>
                  <a:schemeClr val="lt1"/>
                </a:solidFill>
                <a:highlight>
                  <a:srgbClr val="008000"/>
                </a:highlight>
                <a:latin typeface="Calibri"/>
                <a:ea typeface="Calibri"/>
                <a:cs typeface="Calibri"/>
                <a:sym typeface="Calibri"/>
              </a:rPr>
              <a:t>   </a:t>
            </a:r>
            <a:endParaRPr sz="1800">
              <a:solidFill>
                <a:schemeClr val="lt1"/>
              </a:solidFill>
              <a:highlight>
                <a:srgbClr val="008000"/>
              </a:highlight>
              <a:latin typeface="Calibri"/>
              <a:ea typeface="Calibri"/>
              <a:cs typeface="Calibri"/>
              <a:sym typeface="Calibri"/>
            </a:endParaRPr>
          </a:p>
        </p:txBody>
      </p:sp>
      <p:sp>
        <p:nvSpPr>
          <p:cNvPr id="385" name="Google Shape;385;p74"/>
          <p:cNvSpPr txBox="1"/>
          <p:nvPr/>
        </p:nvSpPr>
        <p:spPr>
          <a:xfrm>
            <a:off x="4731876" y="330667"/>
            <a:ext cx="3799500" cy="3276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1800">
                <a:solidFill>
                  <a:schemeClr val="lt1"/>
                </a:solidFill>
                <a:highlight>
                  <a:srgbClr val="008000"/>
                </a:highlight>
                <a:latin typeface="Calibri"/>
                <a:ea typeface="Calibri"/>
                <a:cs typeface="Calibri"/>
                <a:sym typeface="Calibri"/>
              </a:rPr>
              <a:t>Key Components   </a:t>
            </a:r>
            <a:endParaRPr b="1" sz="1800">
              <a:solidFill>
                <a:schemeClr val="lt1"/>
              </a:solidFill>
              <a:highlight>
                <a:srgbClr val="008000"/>
              </a:highlight>
              <a:latin typeface="Calibri"/>
              <a:ea typeface="Calibri"/>
              <a:cs typeface="Calibri"/>
              <a:sym typeface="Calibri"/>
            </a:endParaRPr>
          </a:p>
        </p:txBody>
      </p:sp>
      <p:pic>
        <p:nvPicPr>
          <p:cNvPr id="386" name="Google Shape;386;p74"/>
          <p:cNvPicPr preferRelativeResize="0"/>
          <p:nvPr/>
        </p:nvPicPr>
        <p:blipFill rotWithShape="1">
          <a:blip r:embed="rId4">
            <a:alphaModFix/>
          </a:blip>
          <a:srcRect b="0" l="0" r="0" t="0"/>
          <a:stretch/>
        </p:blipFill>
        <p:spPr>
          <a:xfrm>
            <a:off x="130096" y="90227"/>
            <a:ext cx="571645" cy="571645"/>
          </a:xfrm>
          <a:prstGeom prst="rect">
            <a:avLst/>
          </a:prstGeom>
          <a:noFill/>
          <a:ln>
            <a:noFill/>
          </a:ln>
        </p:spPr>
      </p:pic>
      <p:sp>
        <p:nvSpPr>
          <p:cNvPr id="387" name="Google Shape;387;p74"/>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75"/>
          <p:cNvSpPr txBox="1"/>
          <p:nvPr/>
        </p:nvSpPr>
        <p:spPr>
          <a:xfrm>
            <a:off x="187811" y="4810127"/>
            <a:ext cx="7886700" cy="333600"/>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Clr>
                <a:schemeClr val="dk1"/>
              </a:buClr>
              <a:buSzPts val="2100"/>
              <a:buFont typeface="Calibri"/>
              <a:buNone/>
            </a:pPr>
            <a:r>
              <a:t/>
            </a:r>
            <a:endParaRPr b="1" sz="2100">
              <a:solidFill>
                <a:schemeClr val="dk1"/>
              </a:solidFill>
              <a:latin typeface="Calibri"/>
              <a:ea typeface="Calibri"/>
              <a:cs typeface="Calibri"/>
              <a:sym typeface="Calibri"/>
            </a:endParaRPr>
          </a:p>
        </p:txBody>
      </p:sp>
      <p:pic>
        <p:nvPicPr>
          <p:cNvPr id="393" name="Google Shape;393;p75"/>
          <p:cNvPicPr preferRelativeResize="0"/>
          <p:nvPr/>
        </p:nvPicPr>
        <p:blipFill rotWithShape="1">
          <a:blip r:embed="rId3">
            <a:alphaModFix/>
          </a:blip>
          <a:srcRect b="0" l="0" r="0" t="0"/>
          <a:stretch/>
        </p:blipFill>
        <p:spPr>
          <a:xfrm>
            <a:off x="130096" y="90227"/>
            <a:ext cx="571645" cy="571645"/>
          </a:xfrm>
          <a:prstGeom prst="rect">
            <a:avLst/>
          </a:prstGeom>
          <a:noFill/>
          <a:ln>
            <a:noFill/>
          </a:ln>
        </p:spPr>
      </p:pic>
      <p:sp>
        <p:nvSpPr>
          <p:cNvPr id="394" name="Google Shape;394;p75"/>
          <p:cNvSpPr txBox="1"/>
          <p:nvPr/>
        </p:nvSpPr>
        <p:spPr>
          <a:xfrm>
            <a:off x="602456" y="195263"/>
            <a:ext cx="7939200" cy="3753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2100">
                <a:solidFill>
                  <a:schemeClr val="lt1"/>
                </a:solidFill>
                <a:highlight>
                  <a:srgbClr val="008000"/>
                </a:highlight>
                <a:latin typeface="Calibri"/>
                <a:ea typeface="Calibri"/>
                <a:cs typeface="Calibri"/>
                <a:sym typeface="Calibri"/>
              </a:rPr>
              <a:t>The Plan   </a:t>
            </a:r>
            <a:endParaRPr b="1" sz="2100">
              <a:solidFill>
                <a:schemeClr val="lt1"/>
              </a:solidFill>
              <a:highlight>
                <a:srgbClr val="008000"/>
              </a:highlight>
              <a:latin typeface="Calibri"/>
              <a:ea typeface="Calibri"/>
              <a:cs typeface="Calibri"/>
              <a:sym typeface="Calibri"/>
            </a:endParaRPr>
          </a:p>
        </p:txBody>
      </p:sp>
      <p:sp>
        <p:nvSpPr>
          <p:cNvPr id="395" name="Google Shape;395;p75"/>
          <p:cNvSpPr/>
          <p:nvPr/>
        </p:nvSpPr>
        <p:spPr>
          <a:xfrm>
            <a:off x="611474" y="3185246"/>
            <a:ext cx="1438200" cy="13239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Define project</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Build team</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Engage with key partners &amp; test</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Set up systems and structure</a:t>
            </a:r>
            <a:endParaRPr sz="1100"/>
          </a:p>
          <a:p>
            <a:pPr indent="-139700" lvl="0" marL="215900" marR="0" rtl="0" algn="l">
              <a:spcBef>
                <a:spcPts val="0"/>
              </a:spcBef>
              <a:spcAft>
                <a:spcPts val="0"/>
              </a:spcAft>
              <a:buClr>
                <a:schemeClr val="dk1"/>
              </a:buClr>
              <a:buSzPts val="1200"/>
              <a:buFont typeface="Noto Sans Symbols"/>
              <a:buNone/>
            </a:pPr>
            <a:r>
              <a:t/>
            </a:r>
            <a:endParaRPr sz="1200">
              <a:solidFill>
                <a:schemeClr val="dk1"/>
              </a:solidFill>
              <a:latin typeface="Calibri"/>
              <a:ea typeface="Calibri"/>
              <a:cs typeface="Calibri"/>
              <a:sym typeface="Calibri"/>
            </a:endParaRPr>
          </a:p>
        </p:txBody>
      </p:sp>
      <p:sp>
        <p:nvSpPr>
          <p:cNvPr id="396" name="Google Shape;396;p75"/>
          <p:cNvSpPr/>
          <p:nvPr/>
        </p:nvSpPr>
        <p:spPr>
          <a:xfrm>
            <a:off x="2168462" y="3185246"/>
            <a:ext cx="1503900" cy="13239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Outreach to all key constituencies for participant and funding pledges</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Stimulate in-bound enquiries</a:t>
            </a:r>
            <a:endParaRPr sz="1100"/>
          </a:p>
          <a:p>
            <a:pPr indent="-139700" lvl="0" marL="215900" marR="0" rtl="0" algn="l">
              <a:spcBef>
                <a:spcPts val="0"/>
              </a:spcBef>
              <a:spcAft>
                <a:spcPts val="0"/>
              </a:spcAft>
              <a:buClr>
                <a:schemeClr val="dk1"/>
              </a:buClr>
              <a:buSzPts val="1200"/>
              <a:buFont typeface="Noto Sans Symbols"/>
              <a:buNone/>
            </a:pPr>
            <a:r>
              <a:t/>
            </a:r>
            <a:endParaRPr sz="1200">
              <a:solidFill>
                <a:schemeClr val="dk1"/>
              </a:solidFill>
              <a:latin typeface="Calibri"/>
              <a:ea typeface="Calibri"/>
              <a:cs typeface="Calibri"/>
              <a:sym typeface="Calibri"/>
            </a:endParaRPr>
          </a:p>
        </p:txBody>
      </p:sp>
      <p:sp>
        <p:nvSpPr>
          <p:cNvPr id="397" name="Google Shape;397;p75"/>
          <p:cNvSpPr/>
          <p:nvPr/>
        </p:nvSpPr>
        <p:spPr>
          <a:xfrm>
            <a:off x="3791190" y="3185246"/>
            <a:ext cx="1503900" cy="13239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Promote to the public</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Run registration</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Manage participants during the 5 week event</a:t>
            </a:r>
            <a:endParaRPr sz="1100"/>
          </a:p>
        </p:txBody>
      </p:sp>
      <p:sp>
        <p:nvSpPr>
          <p:cNvPr id="398" name="Google Shape;398;p75"/>
          <p:cNvSpPr/>
          <p:nvPr/>
        </p:nvSpPr>
        <p:spPr>
          <a:xfrm>
            <a:off x="5413919" y="3185246"/>
            <a:ext cx="1503900" cy="13239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Work with partners to identify projects</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Hand over funds</a:t>
            </a:r>
            <a:endParaRPr sz="1100"/>
          </a:p>
        </p:txBody>
      </p:sp>
      <p:sp>
        <p:nvSpPr>
          <p:cNvPr id="399" name="Google Shape;399;p75"/>
          <p:cNvSpPr/>
          <p:nvPr/>
        </p:nvSpPr>
        <p:spPr>
          <a:xfrm>
            <a:off x="7036646" y="3185246"/>
            <a:ext cx="1503900" cy="1323900"/>
          </a:xfrm>
          <a:prstGeom prst="rect">
            <a:avLst/>
          </a:prstGeom>
          <a:solidFill>
            <a:srgbClr val="E1EFD8"/>
          </a:solidFill>
          <a:ln cap="flat" cmpd="sng" w="12700">
            <a:solidFill>
              <a:schemeClr val="lt1"/>
            </a:solidFill>
            <a:prstDash val="solid"/>
            <a:miter lim="800000"/>
            <a:headEnd len="sm" w="sm" type="none"/>
            <a:tailEnd len="sm" w="sm" type="none"/>
          </a:ln>
        </p:spPr>
        <p:txBody>
          <a:bodyPr anchorCtr="0" anchor="t" bIns="54000" lIns="54000" spcFirstLastPara="1" rIns="54000" wrap="square" tIns="54000">
            <a:noAutofit/>
          </a:bodyPr>
          <a:lstStyle/>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Build key media assets e.g. comms documents, website, IG, LI</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Engage media orgs</a:t>
            </a:r>
            <a:endParaRPr sz="1100"/>
          </a:p>
          <a:p>
            <a:pPr indent="-215900" lvl="0" marL="215900" marR="0" rtl="0" algn="l">
              <a:spcBef>
                <a:spcPts val="0"/>
              </a:spcBef>
              <a:spcAft>
                <a:spcPts val="0"/>
              </a:spcAft>
              <a:buClr>
                <a:schemeClr val="dk1"/>
              </a:buClr>
              <a:buSzPts val="1200"/>
              <a:buFont typeface="Noto Sans Symbols"/>
              <a:buChar char="⮚"/>
            </a:pPr>
            <a:r>
              <a:rPr lang="en-GB" sz="1200">
                <a:solidFill>
                  <a:schemeClr val="dk1"/>
                </a:solidFill>
                <a:latin typeface="Calibri"/>
                <a:ea typeface="Calibri"/>
                <a:cs typeface="Calibri"/>
                <a:sym typeface="Calibri"/>
              </a:rPr>
              <a:t>Support all stages</a:t>
            </a:r>
            <a:endParaRPr sz="1100"/>
          </a:p>
        </p:txBody>
      </p:sp>
      <p:pic>
        <p:nvPicPr>
          <p:cNvPr id="400" name="Google Shape;400;p75"/>
          <p:cNvPicPr preferRelativeResize="0"/>
          <p:nvPr/>
        </p:nvPicPr>
        <p:blipFill rotWithShape="1">
          <a:blip r:embed="rId4">
            <a:alphaModFix/>
          </a:blip>
          <a:srcRect b="0" l="0" r="0" t="0"/>
          <a:stretch/>
        </p:blipFill>
        <p:spPr>
          <a:xfrm>
            <a:off x="621553" y="762000"/>
            <a:ext cx="7919987" cy="1851345"/>
          </a:xfrm>
          <a:prstGeom prst="rect">
            <a:avLst/>
          </a:prstGeom>
          <a:noFill/>
          <a:ln>
            <a:noFill/>
          </a:ln>
        </p:spPr>
      </p:pic>
      <p:sp>
        <p:nvSpPr>
          <p:cNvPr id="401" name="Google Shape;401;p75"/>
          <p:cNvSpPr txBox="1"/>
          <p:nvPr/>
        </p:nvSpPr>
        <p:spPr>
          <a:xfrm>
            <a:off x="617823" y="2929826"/>
            <a:ext cx="8973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200">
                <a:solidFill>
                  <a:schemeClr val="dk1"/>
                </a:solidFill>
                <a:latin typeface="Calibri"/>
                <a:ea typeface="Calibri"/>
                <a:cs typeface="Calibri"/>
                <a:sym typeface="Calibri"/>
              </a:rPr>
              <a:t>Set-up</a:t>
            </a:r>
            <a:endParaRPr sz="1400">
              <a:solidFill>
                <a:schemeClr val="dk1"/>
              </a:solidFill>
              <a:latin typeface="Calibri"/>
              <a:ea typeface="Calibri"/>
              <a:cs typeface="Calibri"/>
              <a:sym typeface="Calibri"/>
            </a:endParaRPr>
          </a:p>
        </p:txBody>
      </p:sp>
      <p:sp>
        <p:nvSpPr>
          <p:cNvPr id="402" name="Google Shape;402;p75"/>
          <p:cNvSpPr txBox="1"/>
          <p:nvPr/>
        </p:nvSpPr>
        <p:spPr>
          <a:xfrm>
            <a:off x="2193083" y="2929826"/>
            <a:ext cx="14952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200">
                <a:solidFill>
                  <a:schemeClr val="dk1"/>
                </a:solidFill>
                <a:latin typeface="Calibri"/>
                <a:ea typeface="Calibri"/>
                <a:cs typeface="Calibri"/>
                <a:sym typeface="Calibri"/>
              </a:rPr>
              <a:t>Recruitment &amp; funds</a:t>
            </a:r>
            <a:endParaRPr sz="1200">
              <a:solidFill>
                <a:schemeClr val="dk1"/>
              </a:solidFill>
              <a:latin typeface="Calibri"/>
              <a:ea typeface="Calibri"/>
              <a:cs typeface="Calibri"/>
              <a:sym typeface="Calibri"/>
            </a:endParaRPr>
          </a:p>
        </p:txBody>
      </p:sp>
      <p:sp>
        <p:nvSpPr>
          <p:cNvPr id="403" name="Google Shape;403;p75"/>
          <p:cNvSpPr txBox="1"/>
          <p:nvPr/>
        </p:nvSpPr>
        <p:spPr>
          <a:xfrm>
            <a:off x="3815114" y="2929826"/>
            <a:ext cx="14952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200">
                <a:solidFill>
                  <a:schemeClr val="dk1"/>
                </a:solidFill>
                <a:latin typeface="Calibri"/>
                <a:ea typeface="Calibri"/>
                <a:cs typeface="Calibri"/>
                <a:sym typeface="Calibri"/>
              </a:rPr>
              <a:t>Get moving</a:t>
            </a:r>
            <a:endParaRPr sz="1200">
              <a:solidFill>
                <a:schemeClr val="dk1"/>
              </a:solidFill>
              <a:latin typeface="Calibri"/>
              <a:ea typeface="Calibri"/>
              <a:cs typeface="Calibri"/>
              <a:sym typeface="Calibri"/>
            </a:endParaRPr>
          </a:p>
        </p:txBody>
      </p:sp>
      <p:sp>
        <p:nvSpPr>
          <p:cNvPr id="404" name="Google Shape;404;p75"/>
          <p:cNvSpPr txBox="1"/>
          <p:nvPr/>
        </p:nvSpPr>
        <p:spPr>
          <a:xfrm>
            <a:off x="5450113" y="2935276"/>
            <a:ext cx="14952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200">
                <a:solidFill>
                  <a:schemeClr val="dk1"/>
                </a:solidFill>
                <a:latin typeface="Calibri"/>
                <a:ea typeface="Calibri"/>
                <a:cs typeface="Calibri"/>
                <a:sym typeface="Calibri"/>
              </a:rPr>
              <a:t>Project initiation</a:t>
            </a:r>
            <a:endParaRPr sz="1200">
              <a:solidFill>
                <a:schemeClr val="dk1"/>
              </a:solidFill>
              <a:latin typeface="Calibri"/>
              <a:ea typeface="Calibri"/>
              <a:cs typeface="Calibri"/>
              <a:sym typeface="Calibri"/>
            </a:endParaRPr>
          </a:p>
        </p:txBody>
      </p:sp>
      <p:sp>
        <p:nvSpPr>
          <p:cNvPr id="405" name="Google Shape;405;p75"/>
          <p:cNvSpPr txBox="1"/>
          <p:nvPr/>
        </p:nvSpPr>
        <p:spPr>
          <a:xfrm>
            <a:off x="7061171" y="2938490"/>
            <a:ext cx="14952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GB" sz="1200">
                <a:solidFill>
                  <a:schemeClr val="dk1"/>
                </a:solidFill>
                <a:latin typeface="Calibri"/>
                <a:ea typeface="Calibri"/>
                <a:cs typeface="Calibri"/>
                <a:sym typeface="Calibri"/>
              </a:rPr>
              <a:t>Comms &amp; media</a:t>
            </a:r>
            <a:endParaRPr sz="1200">
              <a:solidFill>
                <a:schemeClr val="dk1"/>
              </a:solidFill>
              <a:latin typeface="Calibri"/>
              <a:ea typeface="Calibri"/>
              <a:cs typeface="Calibri"/>
              <a:sym typeface="Calibri"/>
            </a:endParaRPr>
          </a:p>
        </p:txBody>
      </p:sp>
      <p:sp>
        <p:nvSpPr>
          <p:cNvPr id="406" name="Google Shape;406;p75"/>
          <p:cNvSpPr txBox="1"/>
          <p:nvPr>
            <p:ph idx="11" type="ftr"/>
          </p:nvPr>
        </p:nvSpPr>
        <p:spPr>
          <a:xfrm>
            <a:off x="2776050" y="4878875"/>
            <a:ext cx="3591900" cy="253800"/>
          </a:xfrm>
          <a:prstGeom prst="rect">
            <a:avLst/>
          </a:prstGeom>
          <a:noFill/>
          <a:ln>
            <a:noFill/>
          </a:ln>
        </p:spPr>
        <p:txBody>
          <a:bodyPr anchorCtr="0" anchor="ctr" bIns="34275" lIns="68575" spcFirstLastPara="1" rIns="68575" wrap="square" tIns="34275">
            <a:spAutoFit/>
          </a:bodyPr>
          <a:lstStyle/>
          <a:p>
            <a:pPr indent="0" lvl="0" marL="0" rtl="0" algn="ctr">
              <a:lnSpc>
                <a:spcPct val="100000"/>
              </a:lnSpc>
              <a:spcBef>
                <a:spcPts val="0"/>
              </a:spcBef>
              <a:spcAft>
                <a:spcPts val="0"/>
              </a:spcAft>
              <a:buSzPts val="1100"/>
              <a:buNone/>
            </a:pPr>
            <a:r>
              <a:rPr lang="en-GB" sz="1200">
                <a:latin typeface="Calibri"/>
                <a:ea typeface="Calibri"/>
                <a:cs typeface="Calibri"/>
                <a:sym typeface="Calibri"/>
              </a:rPr>
              <a:t>Croydon Climate Action Meetup - 8th February 2023</a:t>
            </a:r>
            <a:endParaRPr sz="12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Thème Office">
  <a:themeElements>
    <a:clrScheme name="FDC 2">
      <a:dk1>
        <a:srgbClr val="000000"/>
      </a:dk1>
      <a:lt1>
        <a:srgbClr val="FFFFFF"/>
      </a:lt1>
      <a:dk2>
        <a:srgbClr val="44546A"/>
      </a:dk2>
      <a:lt2>
        <a:srgbClr val="E7E6E6"/>
      </a:lt2>
      <a:accent1>
        <a:srgbClr val="E30613"/>
      </a:accent1>
      <a:accent2>
        <a:srgbClr val="00ACB3"/>
      </a:accent2>
      <a:accent3>
        <a:srgbClr val="68C3CA"/>
      </a:accent3>
      <a:accent4>
        <a:srgbClr val="AADBE6"/>
      </a:accent4>
      <a:accent5>
        <a:srgbClr val="1D2323"/>
      </a:accent5>
      <a:accent6>
        <a:srgbClr val="92D0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Fresque Du Climat">
      <a:dk1>
        <a:srgbClr val="000000"/>
      </a:dk1>
      <a:lt1>
        <a:srgbClr val="FFFFFF"/>
      </a:lt1>
      <a:dk2>
        <a:srgbClr val="44546A"/>
      </a:dk2>
      <a:lt2>
        <a:srgbClr val="E7E6E6"/>
      </a:lt2>
      <a:accent1>
        <a:srgbClr val="E30613"/>
      </a:accent1>
      <a:accent2>
        <a:srgbClr val="00ACB3"/>
      </a:accent2>
      <a:accent3>
        <a:srgbClr val="68C3CA"/>
      </a:accent3>
      <a:accent4>
        <a:srgbClr val="AADBE6"/>
      </a:accent4>
      <a:accent5>
        <a:srgbClr val="1D2323"/>
      </a:accent5>
      <a:accent6>
        <a:srgbClr val="92D0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