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6" roundtripDataSignature="AMtx7mh1EMBBDw9cZ4IhMkfeS24B6HPP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8" name="Google Shape;5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4" name="Google Shape;6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" name="Google Shape;7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e4df2be18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ge4df2be18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e4405f8672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ge4405f867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e4405f867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ge4405f867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e4405f8672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ge4405f8672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e4405f8672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ge4405f8672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e4405f867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ge4405f867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1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9" name="Google Shape;49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2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" name="Google Shape;2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1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1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1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p2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2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chat.whatsapp.com/DlJKqszwLQb8aPagYzJ9qH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insidecroydon.com/2021/07/10/public-outcry-as-council-tries-to-off-load-historic-heathfield-house/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act.friendsoftheearth.uk/petition/tell-government-reject-plans-oil-extraction-cambo-field" TargetMode="External"/><Relationship Id="rId4" Type="http://schemas.openxmlformats.org/officeDocument/2006/relationships/hyperlink" Target="https://linktr.ee/StopCambo" TargetMode="External"/><Relationship Id="rId5" Type="http://schemas.openxmlformats.org/officeDocument/2006/relationships/image" Target="../media/image4.png"/><Relationship Id="rId6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9.png"/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eventbrite.co.uk/o/uk-youth-activists-from-uk-open-dialogues-33924896511" TargetMode="External"/><Relationship Id="rId4" Type="http://schemas.openxmlformats.org/officeDocument/2006/relationships/hyperlink" Target="https://www.mothstoaflame.art/#:~:text=Moths%20to%20a%20Flame%20will,response%20to%20the%20Climate%20Emergency." TargetMode="External"/><Relationship Id="rId9" Type="http://schemas.openxmlformats.org/officeDocument/2006/relationships/image" Target="../media/image6.png"/><Relationship Id="rId5" Type="http://schemas.openxmlformats.org/officeDocument/2006/relationships/hyperlink" Target="https://nationalparkcity.london/get-more-involved/get-more-involved-1/schools-network/37-whats-on/192-london-national-park-city-anniversary-celebrations" TargetMode="External"/><Relationship Id="rId6" Type="http://schemas.openxmlformats.org/officeDocument/2006/relationships/hyperlink" Target="https://planetpatrol.co/clean-ups/" TargetMode="External"/><Relationship Id="rId7" Type="http://schemas.openxmlformats.org/officeDocument/2006/relationships/image" Target="../media/image4.png"/><Relationship Id="rId8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"/>
          <p:cNvSpPr txBox="1"/>
          <p:nvPr>
            <p:ph idx="1" type="subTitle"/>
          </p:nvPr>
        </p:nvSpPr>
        <p:spPr>
          <a:xfrm>
            <a:off x="1143000" y="3692769"/>
            <a:ext cx="6858000" cy="10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95"/>
              <a:buNone/>
            </a:pPr>
            <a:r>
              <a:rPr lang="en-GB" sz="247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CCA Meetup </a:t>
            </a:r>
            <a:endParaRPr sz="247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95"/>
              <a:buNone/>
            </a:pPr>
            <a:r>
              <a:rPr lang="en-GB" sz="247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Wednesday 14th July 2021</a:t>
            </a:r>
            <a:endParaRPr sz="247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95"/>
              <a:buNone/>
            </a:pPr>
            <a:r>
              <a:rPr lang="en-GB" sz="247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18:30 – 19:30</a:t>
            </a:r>
            <a:endParaRPr sz="247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" name="Google Shape;61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3060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"/>
          <p:cNvSpPr txBox="1"/>
          <p:nvPr>
            <p:ph type="title"/>
          </p:nvPr>
        </p:nvSpPr>
        <p:spPr>
          <a:xfrm>
            <a:off x="407550" y="903900"/>
            <a:ext cx="8328900" cy="381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GB" sz="2770">
                <a:latin typeface="Calibri"/>
                <a:ea typeface="Calibri"/>
                <a:cs typeface="Calibri"/>
                <a:sym typeface="Calibri"/>
              </a:rPr>
              <a:t>Next meetup:</a:t>
            </a:r>
            <a:endParaRPr sz="277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GB" sz="277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 AUGUST MEETING</a:t>
            </a:r>
            <a:endParaRPr sz="277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277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-GB" sz="2770">
                <a:latin typeface="Calibri"/>
                <a:ea typeface="Calibri"/>
                <a:cs typeface="Calibri"/>
                <a:sym typeface="Calibri"/>
              </a:rPr>
              <a:t>Wednesday 8</a:t>
            </a:r>
            <a:r>
              <a:rPr b="1" baseline="30000" lang="en-GB" sz="2770"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b="1" lang="en-GB" sz="2770">
                <a:latin typeface="Calibri"/>
                <a:ea typeface="Calibri"/>
                <a:cs typeface="Calibri"/>
                <a:sym typeface="Calibri"/>
              </a:rPr>
              <a:t> September</a:t>
            </a:r>
            <a:endParaRPr b="1" sz="277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-GB" sz="2770">
                <a:latin typeface="Calibri"/>
                <a:ea typeface="Calibri"/>
                <a:cs typeface="Calibri"/>
                <a:sym typeface="Calibri"/>
              </a:rPr>
              <a:t>18:30 - 19:30</a:t>
            </a:r>
            <a:endParaRPr b="1" sz="277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277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GB" sz="2770">
                <a:latin typeface="Calibri"/>
                <a:ea typeface="Calibri"/>
                <a:cs typeface="Calibri"/>
                <a:sym typeface="Calibri"/>
              </a:rPr>
              <a:t>We have a WhatsApp group – join using this link: </a:t>
            </a:r>
            <a:r>
              <a:rPr lang="en-GB" sz="277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https://chat.whatsapp.com/DlJKqszwLQb8aPagYzJ9qH</a:t>
            </a:r>
            <a:r>
              <a:rPr lang="en-GB" sz="277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77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0"/>
          <p:cNvSpPr txBox="1"/>
          <p:nvPr>
            <p:ph idx="11" type="ftr"/>
          </p:nvPr>
        </p:nvSpPr>
        <p:spPr>
          <a:xfrm>
            <a:off x="2776050" y="4802675"/>
            <a:ext cx="35919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Croydon Climate Action Meetup - 14th July 2021</a:t>
            </a:r>
            <a:endParaRPr/>
          </a:p>
        </p:txBody>
      </p:sp>
      <p:pic>
        <p:nvPicPr>
          <p:cNvPr id="142" name="Google Shape;142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6950" y="189422"/>
            <a:ext cx="1828224" cy="63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  <a:endParaRPr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 txBox="1"/>
          <p:nvPr>
            <p:ph idx="1" type="body"/>
          </p:nvPr>
        </p:nvSpPr>
        <p:spPr>
          <a:xfrm>
            <a:off x="628650" y="1181800"/>
            <a:ext cx="7886700" cy="34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-381000" lvl="0" marL="381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GB" sz="2400">
                <a:latin typeface="Calibri"/>
                <a:ea typeface="Calibri"/>
                <a:cs typeface="Calibri"/>
                <a:sym typeface="Calibri"/>
              </a:rPr>
              <a:t>New committee member!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381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GB" sz="2400">
                <a:latin typeface="Calibri"/>
                <a:ea typeface="Calibri"/>
                <a:cs typeface="Calibri"/>
                <a:sym typeface="Calibri"/>
              </a:rPr>
              <a:t>Green Alliance info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381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GB" sz="2400">
                <a:latin typeface="Calibri"/>
                <a:ea typeface="Calibri"/>
                <a:cs typeface="Calibri"/>
                <a:sym typeface="Calibri"/>
              </a:rPr>
              <a:t>GBGW Update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381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GB" sz="2400">
                <a:latin typeface="Calibri"/>
                <a:ea typeface="Calibri"/>
                <a:cs typeface="Calibri"/>
                <a:sym typeface="Calibri"/>
              </a:rPr>
              <a:t>Stop Cambo campaign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381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GB" sz="2400">
                <a:latin typeface="Calibri"/>
                <a:ea typeface="Calibri"/>
                <a:cs typeface="Calibri"/>
                <a:sym typeface="Calibri"/>
              </a:rPr>
              <a:t>Croydon MP Groups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381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GB" sz="2400">
                <a:latin typeface="Calibri"/>
                <a:ea typeface="Calibri"/>
                <a:cs typeface="Calibri"/>
                <a:sym typeface="Calibri"/>
              </a:rPr>
              <a:t>Plastic-free July update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381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GB" sz="2400">
                <a:latin typeface="Calibri"/>
                <a:ea typeface="Calibri"/>
                <a:cs typeface="Calibri"/>
                <a:sym typeface="Calibri"/>
              </a:rPr>
              <a:t>Any other business (AOB)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 txBox="1"/>
          <p:nvPr>
            <p:ph idx="11" type="ftr"/>
          </p:nvPr>
        </p:nvSpPr>
        <p:spPr>
          <a:xfrm>
            <a:off x="2776050" y="4802675"/>
            <a:ext cx="35919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Croydon Climate Action Meetup - 14th July 2021</a:t>
            </a:r>
            <a:endParaRPr/>
          </a:p>
        </p:txBody>
      </p:sp>
      <p:pic>
        <p:nvPicPr>
          <p:cNvPr id="69" name="Google Shape;6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6950" y="189422"/>
            <a:ext cx="1828224" cy="63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/>
          <p:nvPr>
            <p:ph type="title"/>
          </p:nvPr>
        </p:nvSpPr>
        <p:spPr>
          <a:xfrm>
            <a:off x="420500" y="265325"/>
            <a:ext cx="5582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300">
                <a:latin typeface="Calibri"/>
                <a:ea typeface="Calibri"/>
                <a:cs typeface="Calibri"/>
                <a:sym typeface="Calibri"/>
              </a:rPr>
              <a:t>Welcome to Anna!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9"/>
          <p:cNvSpPr txBox="1"/>
          <p:nvPr>
            <p:ph idx="1" type="body"/>
          </p:nvPr>
        </p:nvSpPr>
        <p:spPr>
          <a:xfrm>
            <a:off x="396600" y="1148375"/>
            <a:ext cx="8350800" cy="36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714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Calibri"/>
              <a:buChar char="●"/>
            </a:pPr>
            <a:r>
              <a:rPr lang="en-GB"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Anna Orridge is joining us on the CCA Steering Committee</a:t>
            </a:r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14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Calibri"/>
              <a:buChar char="●"/>
            </a:pPr>
            <a:r>
              <a:rPr lang="en-GB"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 does work with Croydon Greenpeace</a:t>
            </a:r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1200"/>
              </a:spcAft>
              <a:buSzPts val="1018"/>
              <a:buNone/>
            </a:pPr>
            <a:r>
              <a:t/>
            </a:r>
            <a:endParaRPr sz="18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9"/>
          <p:cNvSpPr txBox="1"/>
          <p:nvPr>
            <p:ph idx="11" type="ftr"/>
          </p:nvPr>
        </p:nvSpPr>
        <p:spPr>
          <a:xfrm>
            <a:off x="2776050" y="4802675"/>
            <a:ext cx="35919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Croydon Climate Action Meetup - 14th July 2021</a:t>
            </a:r>
            <a:endParaRPr/>
          </a:p>
        </p:txBody>
      </p:sp>
      <p:pic>
        <p:nvPicPr>
          <p:cNvPr id="77" name="Google Shape;77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6950" y="189422"/>
            <a:ext cx="1828224" cy="63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e4df2be18a_0_5"/>
          <p:cNvSpPr txBox="1"/>
          <p:nvPr>
            <p:ph type="title"/>
          </p:nvPr>
        </p:nvSpPr>
        <p:spPr>
          <a:xfrm>
            <a:off x="420500" y="265325"/>
            <a:ext cx="5582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300">
                <a:latin typeface="Calibri"/>
                <a:ea typeface="Calibri"/>
                <a:cs typeface="Calibri"/>
                <a:sym typeface="Calibri"/>
              </a:rPr>
              <a:t>Croydon Green Alliance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ge4df2be18a_0_5"/>
          <p:cNvSpPr txBox="1"/>
          <p:nvPr>
            <p:ph idx="1" type="body"/>
          </p:nvPr>
        </p:nvSpPr>
        <p:spPr>
          <a:xfrm>
            <a:off x="396600" y="1148375"/>
            <a:ext cx="8350800" cy="36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714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Calibri"/>
              <a:buChar char="●"/>
            </a:pPr>
            <a:r>
              <a:rPr lang="en-GB"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Joined a coalition of green groups in Croydon, including XR, Greenpeace, Sustainable Thornton Heath &amp; Croydon Transition Town.</a:t>
            </a:r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14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Calibri"/>
              <a:buChar char="●"/>
            </a:pPr>
            <a:r>
              <a:rPr lang="en-GB"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Meeting with Cllr Muhammad Ali re: CCCC recommendations </a:t>
            </a:r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14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Calibri"/>
              <a:buChar char="●"/>
            </a:pPr>
            <a:r>
              <a:rPr lang="en-GB"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Joint action against leasing of </a:t>
            </a:r>
            <a:r>
              <a:rPr lang="en-GB" sz="225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Heathfield House</a:t>
            </a:r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1200"/>
              </a:spcAft>
              <a:buSzPts val="1018"/>
              <a:buNone/>
            </a:pPr>
            <a:r>
              <a:t/>
            </a:r>
            <a:endParaRPr sz="18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ge4df2be18a_0_5"/>
          <p:cNvSpPr txBox="1"/>
          <p:nvPr>
            <p:ph idx="11" type="ftr"/>
          </p:nvPr>
        </p:nvSpPr>
        <p:spPr>
          <a:xfrm>
            <a:off x="2776050" y="4802675"/>
            <a:ext cx="35919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Croydon Climate Action Meetup - 14th July 2021</a:t>
            </a:r>
            <a:endParaRPr/>
          </a:p>
        </p:txBody>
      </p:sp>
      <p:pic>
        <p:nvPicPr>
          <p:cNvPr id="85" name="Google Shape;85;ge4df2be18a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6950" y="189422"/>
            <a:ext cx="1828224" cy="63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ge4df2be18a_0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3725" y="2859000"/>
            <a:ext cx="1943675" cy="194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e4405f8672_0_13"/>
          <p:cNvSpPr txBox="1"/>
          <p:nvPr>
            <p:ph type="title"/>
          </p:nvPr>
        </p:nvSpPr>
        <p:spPr>
          <a:xfrm>
            <a:off x="420500" y="265325"/>
            <a:ext cx="3655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300">
                <a:latin typeface="Calibri"/>
                <a:ea typeface="Calibri"/>
                <a:cs typeface="Calibri"/>
                <a:sym typeface="Calibri"/>
              </a:rPr>
              <a:t>CGBGW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ge4405f8672_0_13"/>
          <p:cNvSpPr txBox="1"/>
          <p:nvPr>
            <p:ph idx="1" type="body"/>
          </p:nvPr>
        </p:nvSpPr>
        <p:spPr>
          <a:xfrm>
            <a:off x="396600" y="1148375"/>
            <a:ext cx="4608600" cy="36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587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Calibri"/>
              <a:buChar char="●"/>
            </a:pPr>
            <a:r>
              <a:rPr lang="en-GB" sz="2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have secured £2000 of funding!!</a:t>
            </a:r>
            <a:endParaRPr sz="2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87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Calibri"/>
              <a:buChar char="●"/>
            </a:pPr>
            <a:r>
              <a:rPr lang="en-GB" sz="2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 of events and stallholders is growing</a:t>
            </a:r>
            <a:endParaRPr sz="2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87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Calibri"/>
              <a:buChar char="●"/>
            </a:pPr>
            <a:r>
              <a:rPr lang="en-GB" sz="2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Deadlines:</a:t>
            </a:r>
            <a:endParaRPr sz="2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87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Calibri"/>
              <a:buChar char="○"/>
            </a:pPr>
            <a:r>
              <a:rPr b="1" lang="en-GB" sz="2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26th July </a:t>
            </a:r>
            <a:r>
              <a:rPr lang="en-GB" sz="2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→ stallholders at the festival on 26th September</a:t>
            </a:r>
            <a:endParaRPr sz="2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87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Calibri"/>
              <a:buChar char="○"/>
            </a:pPr>
            <a:r>
              <a:rPr b="1" lang="en-GB" sz="2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2nd August </a:t>
            </a:r>
            <a:r>
              <a:rPr lang="en-GB" sz="2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→ hosting events between 18th-25th September </a:t>
            </a:r>
            <a:endParaRPr sz="2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87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Calibri"/>
              <a:buChar char="●"/>
            </a:pPr>
            <a:r>
              <a:rPr lang="en-GB" sz="2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are making social media posts - please share these once ready!</a:t>
            </a:r>
            <a:endParaRPr sz="2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1200"/>
              </a:spcAft>
              <a:buSzPts val="1018"/>
              <a:buNone/>
            </a:pPr>
            <a:r>
              <a:t/>
            </a:r>
            <a:endParaRPr sz="18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ge4405f8672_0_13"/>
          <p:cNvSpPr txBox="1"/>
          <p:nvPr>
            <p:ph idx="11" type="ftr"/>
          </p:nvPr>
        </p:nvSpPr>
        <p:spPr>
          <a:xfrm>
            <a:off x="2776050" y="4802675"/>
            <a:ext cx="35919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Croydon Climate Action Meetup - 14th July 2021</a:t>
            </a:r>
            <a:endParaRPr/>
          </a:p>
        </p:txBody>
      </p:sp>
      <p:pic>
        <p:nvPicPr>
          <p:cNvPr id="94" name="Google Shape;94;ge4405f8672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6950" y="189422"/>
            <a:ext cx="1828224" cy="63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e4405f8672_0_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5200" y="1862900"/>
            <a:ext cx="3956009" cy="2225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e4405f8672_0_20"/>
          <p:cNvSpPr txBox="1"/>
          <p:nvPr>
            <p:ph type="title"/>
          </p:nvPr>
        </p:nvSpPr>
        <p:spPr>
          <a:xfrm>
            <a:off x="420500" y="265325"/>
            <a:ext cx="44952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300">
                <a:latin typeface="Calibri"/>
                <a:ea typeface="Calibri"/>
                <a:cs typeface="Calibri"/>
                <a:sym typeface="Calibri"/>
              </a:rPr>
              <a:t>Stop Cambo campaign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ge4405f8672_0_20"/>
          <p:cNvSpPr txBox="1"/>
          <p:nvPr>
            <p:ph idx="1" type="body"/>
          </p:nvPr>
        </p:nvSpPr>
        <p:spPr>
          <a:xfrm>
            <a:off x="396600" y="1148375"/>
            <a:ext cx="8350800" cy="36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587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Calibri"/>
              <a:buChar char="●"/>
            </a:pPr>
            <a:r>
              <a:rPr lang="en-GB" sz="2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company Siccar Point and oil giant Shell have plans to open a huge new oil field in the Cambo Field, West of Shetland.</a:t>
            </a:r>
            <a:endParaRPr sz="2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87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Calibri"/>
              <a:buChar char="●"/>
            </a:pPr>
            <a:r>
              <a:rPr lang="en-GB" sz="2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Please sign and share the </a:t>
            </a:r>
            <a:r>
              <a:rPr lang="en-GB" sz="205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petition</a:t>
            </a:r>
            <a:r>
              <a:rPr lang="en-GB" sz="2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stop this!</a:t>
            </a:r>
            <a:endParaRPr sz="2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87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Calibri"/>
              <a:buChar char="●"/>
            </a:pPr>
            <a:r>
              <a:rPr lang="en-GB" sz="2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can find out more information about the proposed plans &amp; actions you can take </a:t>
            </a:r>
            <a:r>
              <a:rPr lang="en-GB" sz="205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here</a:t>
            </a:r>
            <a:endParaRPr sz="2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1200"/>
              </a:spcAft>
              <a:buSzPts val="1018"/>
              <a:buNone/>
            </a:pPr>
            <a:r>
              <a:t/>
            </a:r>
            <a:endParaRPr sz="18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ge4405f8672_0_20"/>
          <p:cNvSpPr txBox="1"/>
          <p:nvPr>
            <p:ph idx="11" type="ftr"/>
          </p:nvPr>
        </p:nvSpPr>
        <p:spPr>
          <a:xfrm>
            <a:off x="2776050" y="4802675"/>
            <a:ext cx="35919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Croydon Climate Action Meetup - 14th July 2021</a:t>
            </a:r>
            <a:endParaRPr/>
          </a:p>
        </p:txBody>
      </p:sp>
      <p:pic>
        <p:nvPicPr>
          <p:cNvPr id="103" name="Google Shape;103;ge4405f8672_0_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76950" y="189422"/>
            <a:ext cx="1828224" cy="63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e4405f8672_0_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22575" y="2748875"/>
            <a:ext cx="3178200" cy="196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e4405f8672_0_27"/>
          <p:cNvSpPr txBox="1"/>
          <p:nvPr>
            <p:ph type="title"/>
          </p:nvPr>
        </p:nvSpPr>
        <p:spPr>
          <a:xfrm>
            <a:off x="420500" y="265325"/>
            <a:ext cx="44952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300">
                <a:latin typeface="Calibri"/>
                <a:ea typeface="Calibri"/>
                <a:cs typeface="Calibri"/>
                <a:sym typeface="Calibri"/>
              </a:rPr>
              <a:t>Croydon MP Groups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ge4405f8672_0_27"/>
          <p:cNvSpPr txBox="1"/>
          <p:nvPr>
            <p:ph idx="1" type="body"/>
          </p:nvPr>
        </p:nvSpPr>
        <p:spPr>
          <a:xfrm>
            <a:off x="396600" y="985350"/>
            <a:ext cx="7449300" cy="36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587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Calibri"/>
              <a:buChar char="●"/>
            </a:pPr>
            <a:r>
              <a:rPr lang="en-GB" sz="2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 3 groups covering Croydon North, Croydon Central and Croydon South who are planning to meet with their MPs about climate issues at a governmental level.</a:t>
            </a:r>
            <a:endParaRPr sz="2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87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Calibri"/>
              <a:buChar char="●"/>
            </a:pPr>
            <a:r>
              <a:rPr lang="en-GB" sz="2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Would anyone like to join?</a:t>
            </a:r>
            <a:endParaRPr sz="2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87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Calibri"/>
              <a:buChar char="○"/>
            </a:pPr>
            <a:r>
              <a:rPr lang="en-GB" sz="2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Ian Morris → Croydon North (Steve Reed)</a:t>
            </a:r>
            <a:endParaRPr sz="2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87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Calibri"/>
              <a:buChar char="○"/>
            </a:pPr>
            <a:r>
              <a:rPr lang="en-GB" sz="2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Liz Bebbington → Croydon Central (Sarah Jones)</a:t>
            </a:r>
            <a:endParaRPr sz="2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87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Calibri"/>
              <a:buChar char="○"/>
            </a:pPr>
            <a:r>
              <a:rPr lang="en-GB" sz="2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Connie Muir → Croydon South (Chris Philp)</a:t>
            </a:r>
            <a:endParaRPr sz="2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1200"/>
              </a:spcAft>
              <a:buSzPts val="1018"/>
              <a:buNone/>
            </a:pPr>
            <a:r>
              <a:t/>
            </a:r>
            <a:endParaRPr sz="18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ge4405f8672_0_27"/>
          <p:cNvSpPr txBox="1"/>
          <p:nvPr>
            <p:ph idx="11" type="ftr"/>
          </p:nvPr>
        </p:nvSpPr>
        <p:spPr>
          <a:xfrm>
            <a:off x="2776050" y="4802675"/>
            <a:ext cx="35919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Croydon Climate Action Meetup - 14th July 2021</a:t>
            </a:r>
            <a:endParaRPr/>
          </a:p>
        </p:txBody>
      </p:sp>
      <p:pic>
        <p:nvPicPr>
          <p:cNvPr id="112" name="Google Shape;112;ge4405f8672_0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6950" y="189422"/>
            <a:ext cx="1828224" cy="63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e4405f8672_0_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0125" y="3090043"/>
            <a:ext cx="1162199" cy="1549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e4405f8672_0_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5941" y="3362450"/>
            <a:ext cx="1162200" cy="15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e4405f8672_0_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8277" y="1373225"/>
            <a:ext cx="1195484" cy="159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e4405f8672_0_34"/>
          <p:cNvSpPr txBox="1"/>
          <p:nvPr>
            <p:ph type="title"/>
          </p:nvPr>
        </p:nvSpPr>
        <p:spPr>
          <a:xfrm>
            <a:off x="420500" y="265325"/>
            <a:ext cx="44952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300">
                <a:latin typeface="Calibri"/>
                <a:ea typeface="Calibri"/>
                <a:cs typeface="Calibri"/>
                <a:sym typeface="Calibri"/>
              </a:rPr>
              <a:t>Plastic-free July Update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ge4405f8672_0_34"/>
          <p:cNvSpPr txBox="1"/>
          <p:nvPr>
            <p:ph idx="1" type="body"/>
          </p:nvPr>
        </p:nvSpPr>
        <p:spPr>
          <a:xfrm>
            <a:off x="396600" y="1148375"/>
            <a:ext cx="8350800" cy="36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778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50"/>
              <a:buFont typeface="Calibri"/>
              <a:buChar char="●"/>
            </a:pPr>
            <a:r>
              <a:rPr lang="en-GB" sz="2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Collections of single-use plastic underway</a:t>
            </a:r>
            <a:endParaRPr sz="2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78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50"/>
              <a:buFont typeface="Calibri"/>
              <a:buChar char="●"/>
            </a:pPr>
            <a:r>
              <a:rPr lang="en-GB" sz="2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Taking it to Sainsbury’s Thornton Heath on Monday 2nd August @ 4pm</a:t>
            </a:r>
            <a:endParaRPr sz="2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78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50"/>
              <a:buFont typeface="Calibri"/>
              <a:buChar char="○"/>
            </a:pPr>
            <a:r>
              <a:rPr lang="en-GB" sz="2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Please give us your Sainsbury’s plastic if you can’t make it!</a:t>
            </a:r>
            <a:endParaRPr sz="2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78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50"/>
              <a:buFont typeface="Calibri"/>
              <a:buChar char="○"/>
            </a:pPr>
            <a:r>
              <a:rPr lang="en-GB" sz="2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Send us photos of your plastic you’ve collected</a:t>
            </a:r>
            <a:endParaRPr sz="2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1200"/>
              </a:spcAft>
              <a:buSzPts val="1018"/>
              <a:buNone/>
            </a:pPr>
            <a:r>
              <a:t/>
            </a:r>
            <a:endParaRPr sz="18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ge4405f8672_0_34"/>
          <p:cNvSpPr txBox="1"/>
          <p:nvPr>
            <p:ph idx="11" type="ftr"/>
          </p:nvPr>
        </p:nvSpPr>
        <p:spPr>
          <a:xfrm>
            <a:off x="2776050" y="4802675"/>
            <a:ext cx="35919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Croydon Climate Action Meetup - 14th July 2021</a:t>
            </a:r>
            <a:endParaRPr/>
          </a:p>
        </p:txBody>
      </p:sp>
      <p:pic>
        <p:nvPicPr>
          <p:cNvPr id="123" name="Google Shape;123;ge4405f8672_0_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6950" y="189422"/>
            <a:ext cx="1828224" cy="63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e4405f8672_0_6"/>
          <p:cNvSpPr txBox="1"/>
          <p:nvPr>
            <p:ph type="title"/>
          </p:nvPr>
        </p:nvSpPr>
        <p:spPr>
          <a:xfrm>
            <a:off x="396600" y="8775"/>
            <a:ext cx="3655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300">
                <a:latin typeface="Calibri"/>
                <a:ea typeface="Calibri"/>
                <a:cs typeface="Calibri"/>
                <a:sym typeface="Calibri"/>
              </a:rPr>
              <a:t>Any other business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ge4405f8672_0_6"/>
          <p:cNvSpPr txBox="1"/>
          <p:nvPr>
            <p:ph idx="1" type="body"/>
          </p:nvPr>
        </p:nvSpPr>
        <p:spPr>
          <a:xfrm>
            <a:off x="396600" y="822325"/>
            <a:ext cx="8350800" cy="36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778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50"/>
              <a:buFont typeface="Calibri"/>
              <a:buChar char="●"/>
            </a:pPr>
            <a:r>
              <a:rPr lang="en-GB" sz="2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UK Open Dialogues series throughout August </a:t>
            </a:r>
            <a:r>
              <a:rPr lang="en-GB" sz="235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here</a:t>
            </a:r>
            <a:endParaRPr sz="2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78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50"/>
              <a:buFont typeface="Calibri"/>
              <a:buChar char="●"/>
            </a:pPr>
            <a:r>
              <a:rPr lang="en-GB" sz="2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COP26 Moths to a Flame </a:t>
            </a:r>
            <a:r>
              <a:rPr lang="en-GB" sz="235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art installation</a:t>
            </a:r>
            <a:endParaRPr sz="2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78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50"/>
              <a:buFont typeface="Calibri"/>
              <a:buChar char="●"/>
            </a:pPr>
            <a:r>
              <a:rPr lang="en-GB" sz="2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London National Park City anniversary week </a:t>
            </a:r>
            <a:r>
              <a:rPr lang="en-GB" sz="235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events</a:t>
            </a:r>
            <a:endParaRPr sz="2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78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50"/>
              <a:buFont typeface="Calibri"/>
              <a:buChar char="●"/>
            </a:pPr>
            <a:r>
              <a:rPr lang="en-GB" sz="2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Carbon Buddy Manual - still have copies!</a:t>
            </a:r>
            <a:endParaRPr sz="2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78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50"/>
              <a:buFont typeface="Calibri"/>
              <a:buChar char="●"/>
            </a:pPr>
            <a:r>
              <a:rPr lang="en-GB" sz="2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Join a fun active clean up </a:t>
            </a:r>
            <a:r>
              <a:rPr lang="en-GB" sz="235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here</a:t>
            </a:r>
            <a:endParaRPr sz="2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1200"/>
              </a:spcAft>
              <a:buSzPts val="1018"/>
              <a:buNone/>
            </a:pPr>
            <a:r>
              <a:t/>
            </a:r>
            <a:endParaRPr sz="21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ge4405f8672_0_6"/>
          <p:cNvSpPr txBox="1"/>
          <p:nvPr>
            <p:ph idx="11" type="ftr"/>
          </p:nvPr>
        </p:nvSpPr>
        <p:spPr>
          <a:xfrm>
            <a:off x="2776050" y="4802675"/>
            <a:ext cx="35919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Croydon Climate Action Meetup - 14th July 2021</a:t>
            </a:r>
            <a:endParaRPr/>
          </a:p>
        </p:txBody>
      </p:sp>
      <p:pic>
        <p:nvPicPr>
          <p:cNvPr id="131" name="Google Shape;131;ge4405f8672_0_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76950" y="189422"/>
            <a:ext cx="1828224" cy="63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e4405f8672_0_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49150" y="2962275"/>
            <a:ext cx="4254101" cy="73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e4405f8672_0_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3528600"/>
            <a:ext cx="1537974" cy="153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e4405f8672_0_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40525" y="3482988"/>
            <a:ext cx="3258399" cy="162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e4405f8672_0_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951625" y="2180625"/>
            <a:ext cx="1953551" cy="130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