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gbHLfeHM2JqnbLjhdfphtkmubj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4405f867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e4405f86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a51d214d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fa51d214d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a51d214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fa51d214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1884d770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gf1884d770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11b41d4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1011b41d4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09df4b8f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009df4b8f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8934ecd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8934ecd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a24a6c6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a24a6c6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87510975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f8751097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8751097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f8751097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www.croydonclimateaction.com/croydon-mp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hat.whatsapp.com/DlJKqszwLQb8aPagYzJ9qH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8.jpg"/><Relationship Id="rId6" Type="http://schemas.openxmlformats.org/officeDocument/2006/relationships/image" Target="../media/image7.jp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eathelondon.org/apply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forms/d/e/1FAIpQLSdPM4ExSlhxIEjy2Tad5LH7qVgPfM8uE7lSILAOJwRIRO3MZg/viewform?usp=sf_link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roydonclimateaction.com/volunteerin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ventbrite.com/e/croydon-climate-action-end-of-year-social-tickets-195354830557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143000" y="3692769"/>
            <a:ext cx="68580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CCA Meetup 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Wednesday 10th November 2021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95"/>
              <a:buNone/>
            </a:pPr>
            <a:r>
              <a:rPr lang="en-GB" sz="24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18:30 – 19:30</a:t>
            </a:r>
            <a:endParaRPr sz="247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4" cy="306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405f8672_0_6"/>
          <p:cNvSpPr txBox="1"/>
          <p:nvPr>
            <p:ph type="title"/>
          </p:nvPr>
        </p:nvSpPr>
        <p:spPr>
          <a:xfrm>
            <a:off x="295200" y="18942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Feedback on recent activities discussion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e4405f867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e4405f8672_0_6"/>
          <p:cNvSpPr txBox="1"/>
          <p:nvPr>
            <p:ph idx="11" type="ftr"/>
          </p:nvPr>
        </p:nvSpPr>
        <p:spPr>
          <a:xfrm>
            <a:off x="2776050" y="49050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  <p:pic>
        <p:nvPicPr>
          <p:cNvPr id="140" name="Google Shape;140;ge4405f8672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6025"/>
            <a:ext cx="4555433" cy="34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e4405f8672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233" y="1336025"/>
            <a:ext cx="4131369" cy="3098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a51d214d0_0_9"/>
          <p:cNvSpPr txBox="1"/>
          <p:nvPr>
            <p:ph type="title"/>
          </p:nvPr>
        </p:nvSpPr>
        <p:spPr>
          <a:xfrm>
            <a:off x="295200" y="18942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Feedback on recent activities discussion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fa51d214d0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fa51d214d0_0_9"/>
          <p:cNvSpPr txBox="1"/>
          <p:nvPr>
            <p:ph idx="11" type="ftr"/>
          </p:nvPr>
        </p:nvSpPr>
        <p:spPr>
          <a:xfrm>
            <a:off x="2776050" y="49050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  <p:pic>
        <p:nvPicPr>
          <p:cNvPr id="149" name="Google Shape;149;gfa51d214d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36025"/>
            <a:ext cx="4270720" cy="341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fa51d214d0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5520" y="1336025"/>
            <a:ext cx="4270720" cy="341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a51d214d0_0_0"/>
          <p:cNvSpPr txBox="1"/>
          <p:nvPr>
            <p:ph type="title"/>
          </p:nvPr>
        </p:nvSpPr>
        <p:spPr>
          <a:xfrm>
            <a:off x="295200" y="18942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Feedback on recent activities discussion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fa51d214d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fa51d214d0_0_0"/>
          <p:cNvSpPr txBox="1"/>
          <p:nvPr>
            <p:ph idx="11" type="ftr"/>
          </p:nvPr>
        </p:nvSpPr>
        <p:spPr>
          <a:xfrm>
            <a:off x="2776050" y="49050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  <p:sp>
        <p:nvSpPr>
          <p:cNvPr id="158" name="Google Shape;158;gfa51d214d0_0_0"/>
          <p:cNvSpPr txBox="1"/>
          <p:nvPr>
            <p:ph idx="1" type="body"/>
          </p:nvPr>
        </p:nvSpPr>
        <p:spPr>
          <a:xfrm>
            <a:off x="295200" y="1217163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Anyone attended any events?</a:t>
            </a:r>
            <a:endParaRPr b="1"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Groups meeting with Croydon MPs - </a:t>
            </a: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here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 in your area campaign - anyone interested?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“Our Beautiful Croydon” photography competition - let us know venues for a rotating exhibition.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07550" y="903900"/>
            <a:ext cx="83289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Next meetup (after end of year social):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Wednesday 12th January 2022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2770">
                <a:latin typeface="Calibri"/>
                <a:ea typeface="Calibri"/>
                <a:cs typeface="Calibri"/>
                <a:sym typeface="Calibri"/>
              </a:rPr>
              <a:t>18:30 - 19:30</a:t>
            </a:r>
            <a:endParaRPr b="1"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 sz="27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We have a WhatsApp group – join using this link: </a:t>
            </a:r>
            <a:r>
              <a:rPr lang="en-GB" sz="277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https://chat.whatsapp.com/DlJKqszwLQb8aPagYzJ9qH</a:t>
            </a:r>
            <a:r>
              <a:rPr lang="en-GB" sz="277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7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>
            <p:ph idx="11" type="ftr"/>
          </p:nvPr>
        </p:nvSpPr>
        <p:spPr>
          <a:xfrm>
            <a:off x="2776050" y="48288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Housekeeping Rules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>
            <p:ph idx="1" type="body"/>
          </p:nvPr>
        </p:nvSpPr>
        <p:spPr>
          <a:xfrm>
            <a:off x="628650" y="1181800"/>
            <a:ext cx="7886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Aim for 2 minutes when discussing ideas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Be respectful of everyone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Remain non-party political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Try to stay on topic as much as possible!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1884d770c_0_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GB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f1884d770c_0_10"/>
          <p:cNvSpPr txBox="1"/>
          <p:nvPr>
            <p:ph idx="1" type="body"/>
          </p:nvPr>
        </p:nvSpPr>
        <p:spPr>
          <a:xfrm>
            <a:off x="628650" y="1181800"/>
            <a:ext cx="7886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Photos from the Action Day March - Anna (2 mins)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Feedback from Sarah Jones MP “Croydon Climate Forum” - Léonie (10 mins)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Mayoral candidates’ climate pledge - Connie (15 mins)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Volunteer positions &amp; documents - Omar (5 mins)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End of year social - Omar (2 mins)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9570" lvl="0" marL="381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eedback on recent activities &amp; AOB - Marcus (remaining time)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gf1884d770c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f1884d770c_0_10"/>
          <p:cNvSpPr txBox="1"/>
          <p:nvPr>
            <p:ph idx="11" type="ftr"/>
          </p:nvPr>
        </p:nvSpPr>
        <p:spPr>
          <a:xfrm>
            <a:off x="2776050" y="4802675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11b41d4d9_0_0"/>
          <p:cNvSpPr txBox="1"/>
          <p:nvPr>
            <p:ph type="title"/>
          </p:nvPr>
        </p:nvSpPr>
        <p:spPr>
          <a:xfrm>
            <a:off x="396600" y="877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Global Day of Action - 6th November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1011b41d4d9_0_0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g1011b41d4d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011b41d4d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5" y="822325"/>
            <a:ext cx="5328000" cy="39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011b41d4d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622" y="1002975"/>
            <a:ext cx="2997001" cy="399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011b41d4d9_0_0"/>
          <p:cNvSpPr txBox="1"/>
          <p:nvPr>
            <p:ph idx="11" type="ftr"/>
          </p:nvPr>
        </p:nvSpPr>
        <p:spPr>
          <a:xfrm>
            <a:off x="2429725" y="49050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09df4b8fb_0_3"/>
          <p:cNvSpPr txBox="1"/>
          <p:nvPr>
            <p:ph type="title"/>
          </p:nvPr>
        </p:nvSpPr>
        <p:spPr>
          <a:xfrm>
            <a:off x="396600" y="877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Global Day of Action - 6th November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009df4b8fb_0_3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009df4b8fb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009df4b8fb_0_3"/>
          <p:cNvSpPr txBox="1"/>
          <p:nvPr>
            <p:ph idx="11" type="ftr"/>
          </p:nvPr>
        </p:nvSpPr>
        <p:spPr>
          <a:xfrm>
            <a:off x="2429725" y="49050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  <p:pic>
        <p:nvPicPr>
          <p:cNvPr id="96" name="Google Shape;96;g1009df4b8f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300" y="978856"/>
            <a:ext cx="3852948" cy="158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009df4b8fb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1250" y="2516274"/>
            <a:ext cx="4611724" cy="207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009df4b8fb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879429"/>
            <a:ext cx="3733580" cy="168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009df4b8fb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25" y="2516266"/>
            <a:ext cx="5074576" cy="228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8934ecda3_0_0"/>
          <p:cNvSpPr txBox="1"/>
          <p:nvPr>
            <p:ph type="title"/>
          </p:nvPr>
        </p:nvSpPr>
        <p:spPr>
          <a:xfrm>
            <a:off x="396600" y="877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Sarah Jones MP Meeting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f8934ecda3_0_0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Croydon Climate Forum, hosted by Sarah Jones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Heard about good things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happening in the borough (including from Connie &amp; Léonie)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into groups to brainstorm what we would do if we got small grant funding (e.g. £10k)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○"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Breathe London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application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gf8934ecda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f8934ecda3_0_0"/>
          <p:cNvSpPr txBox="1"/>
          <p:nvPr>
            <p:ph idx="11" type="ftr"/>
          </p:nvPr>
        </p:nvSpPr>
        <p:spPr>
          <a:xfrm>
            <a:off x="2776050" y="48288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a24a6c607_0_0"/>
          <p:cNvSpPr txBox="1"/>
          <p:nvPr>
            <p:ph type="title"/>
          </p:nvPr>
        </p:nvSpPr>
        <p:spPr>
          <a:xfrm>
            <a:off x="396600" y="877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Mayoral Elections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fa24a6c607_0_0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elections in May 22 for Mayor of Croydon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write a climate pledge for them to take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 another hustings - maybe in person this time?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○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schools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wants to be involved? Sign up </a:t>
            </a:r>
            <a:r>
              <a:rPr b="1"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here</a:t>
            </a: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fa24a6c60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fa24a6c607_0_0"/>
          <p:cNvSpPr txBox="1"/>
          <p:nvPr>
            <p:ph idx="11" type="ftr"/>
          </p:nvPr>
        </p:nvSpPr>
        <p:spPr>
          <a:xfrm>
            <a:off x="2776050" y="48288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87510975a_0_18"/>
          <p:cNvSpPr txBox="1"/>
          <p:nvPr>
            <p:ph type="title"/>
          </p:nvPr>
        </p:nvSpPr>
        <p:spPr>
          <a:xfrm>
            <a:off x="396600" y="8775"/>
            <a:ext cx="668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Volunteer positions &amp; docs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f87510975a_0_18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the following volunteer roles at the moment: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○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○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Newsletter creator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○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Secretary 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details can be found here: </a:t>
            </a: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https://www.croydonclimateaction.com/volunteering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looking for people to support us write a volunteer policy, safeguarding policy &amp; our constitution. 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f87510975a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f87510975a_0_18"/>
          <p:cNvSpPr txBox="1"/>
          <p:nvPr>
            <p:ph idx="11" type="ftr"/>
          </p:nvPr>
        </p:nvSpPr>
        <p:spPr>
          <a:xfrm>
            <a:off x="2776050" y="48288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87510975a_0_10"/>
          <p:cNvSpPr txBox="1"/>
          <p:nvPr>
            <p:ph type="title"/>
          </p:nvPr>
        </p:nvSpPr>
        <p:spPr>
          <a:xfrm>
            <a:off x="396600" y="8775"/>
            <a:ext cx="3655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End of year social!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f87510975a_0_10"/>
          <p:cNvSpPr txBox="1"/>
          <p:nvPr>
            <p:ph idx="1" type="body"/>
          </p:nvPr>
        </p:nvSpPr>
        <p:spPr>
          <a:xfrm>
            <a:off x="396600" y="822325"/>
            <a:ext cx="8350800" cy="3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hosting an end of year social on </a:t>
            </a: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16th December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7pm 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b="1"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Spread Eagle Pub!</a:t>
            </a:r>
            <a:endParaRPr b="1"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Calibri"/>
              <a:buChar char="●"/>
            </a:pP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come, email us or RSVP here: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https://www.eventbrite.com/e/croydon-climate-action-end-of-year-social-tickets-195354830557</a:t>
            </a:r>
            <a:r>
              <a:rPr lang="en-GB" sz="2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f87510975a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6950" y="189422"/>
            <a:ext cx="1828224" cy="6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f87510975a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350" y="2571750"/>
            <a:ext cx="3206200" cy="21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f87510975a_0_10"/>
          <p:cNvSpPr txBox="1"/>
          <p:nvPr>
            <p:ph idx="11" type="ftr"/>
          </p:nvPr>
        </p:nvSpPr>
        <p:spPr>
          <a:xfrm>
            <a:off x="2776050" y="4828800"/>
            <a:ext cx="3591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Croydon Climate Action Meetup - 10th November 2021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